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20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99" r:id="rId13"/>
    <p:sldId id="300" r:id="rId14"/>
    <p:sldId id="301" r:id="rId15"/>
    <p:sldId id="306" r:id="rId16"/>
    <p:sldId id="317" r:id="rId17"/>
    <p:sldId id="318" r:id="rId18"/>
    <p:sldId id="729" r:id="rId19"/>
    <p:sldId id="312" r:id="rId20"/>
    <p:sldId id="313" r:id="rId21"/>
    <p:sldId id="308" r:id="rId22"/>
    <p:sldId id="309" r:id="rId23"/>
    <p:sldId id="310" r:id="rId24"/>
    <p:sldId id="311" r:id="rId25"/>
    <p:sldId id="290" r:id="rId26"/>
    <p:sldId id="288" r:id="rId27"/>
    <p:sldId id="294" r:id="rId28"/>
    <p:sldId id="295" r:id="rId29"/>
    <p:sldId id="287" r:id="rId30"/>
    <p:sldId id="280" r:id="rId31"/>
    <p:sldId id="284" r:id="rId32"/>
    <p:sldId id="285" r:id="rId33"/>
    <p:sldId id="286" r:id="rId34"/>
    <p:sldId id="291" r:id="rId35"/>
    <p:sldId id="293" r:id="rId36"/>
    <p:sldId id="298" r:id="rId37"/>
    <p:sldId id="296" r:id="rId38"/>
    <p:sldId id="305" r:id="rId39"/>
    <p:sldId id="278" r:id="rId40"/>
    <p:sldId id="321" r:id="rId41"/>
    <p:sldId id="322" r:id="rId42"/>
    <p:sldId id="271" r:id="rId43"/>
    <p:sldId id="274" r:id="rId44"/>
    <p:sldId id="272" r:id="rId45"/>
    <p:sldId id="277" r:id="rId46"/>
    <p:sldId id="325" r:id="rId47"/>
    <p:sldId id="326" r:id="rId48"/>
    <p:sldId id="327" r:id="rId49"/>
    <p:sldId id="328" r:id="rId50"/>
    <p:sldId id="304" r:id="rId51"/>
    <p:sldId id="297" r:id="rId52"/>
    <p:sldId id="302" r:id="rId53"/>
    <p:sldId id="303" r:id="rId54"/>
    <p:sldId id="329" r:id="rId55"/>
    <p:sldId id="289" r:id="rId56"/>
    <p:sldId id="307" r:id="rId57"/>
    <p:sldId id="532" r:id="rId58"/>
    <p:sldId id="722" r:id="rId59"/>
    <p:sldId id="315" r:id="rId60"/>
    <p:sldId id="727" r:id="rId61"/>
    <p:sldId id="724" r:id="rId62"/>
    <p:sldId id="256" r:id="rId63"/>
    <p:sldId id="314" r:id="rId64"/>
    <p:sldId id="723" r:id="rId65"/>
    <p:sldId id="726" r:id="rId66"/>
    <p:sldId id="725" r:id="rId67"/>
    <p:sldId id="31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6"/>
    <p:restoredTop sz="78371"/>
  </p:normalViewPr>
  <p:slideViewPr>
    <p:cSldViewPr snapToGrid="0" snapToObjects="1">
      <p:cViewPr>
        <p:scale>
          <a:sx n="97" d="100"/>
          <a:sy n="97" d="100"/>
        </p:scale>
        <p:origin x="-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'[Chart in Microsoft PowerPoint]Tamara all data'!$O$1</c:f>
              <c:strCache>
                <c:ptCount val="1"/>
                <c:pt idx="0">
                  <c:v>Original 4 pipe inlet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data'!$P$2:$P$207</c:f>
              <c:numCache>
                <c:formatCode>General</c:formatCode>
                <c:ptCount val="206"/>
                <c:pt idx="0">
                  <c:v>4.8543689320388345E-3</c:v>
                </c:pt>
                <c:pt idx="1">
                  <c:v>9.7087378640776691E-3</c:v>
                </c:pt>
                <c:pt idx="2">
                  <c:v>1.4563106796116505E-2</c:v>
                </c:pt>
                <c:pt idx="3">
                  <c:v>1.9417475728155338E-2</c:v>
                </c:pt>
                <c:pt idx="4">
                  <c:v>2.4271844660194174E-2</c:v>
                </c:pt>
                <c:pt idx="5">
                  <c:v>2.9126213592233011E-2</c:v>
                </c:pt>
                <c:pt idx="6">
                  <c:v>3.3980582524271843E-2</c:v>
                </c:pt>
                <c:pt idx="7">
                  <c:v>3.8834951456310676E-2</c:v>
                </c:pt>
                <c:pt idx="8">
                  <c:v>4.3689320388349516E-2</c:v>
                </c:pt>
                <c:pt idx="9">
                  <c:v>4.8543689320388349E-2</c:v>
                </c:pt>
                <c:pt idx="10">
                  <c:v>5.3398058252427182E-2</c:v>
                </c:pt>
                <c:pt idx="11">
                  <c:v>5.8252427184466021E-2</c:v>
                </c:pt>
                <c:pt idx="12">
                  <c:v>6.3106796116504854E-2</c:v>
                </c:pt>
                <c:pt idx="13">
                  <c:v>6.7961165048543687E-2</c:v>
                </c:pt>
                <c:pt idx="14">
                  <c:v>7.281553398058252E-2</c:v>
                </c:pt>
                <c:pt idx="15">
                  <c:v>7.7669902912621352E-2</c:v>
                </c:pt>
                <c:pt idx="16">
                  <c:v>8.2524271844660199E-2</c:v>
                </c:pt>
                <c:pt idx="17">
                  <c:v>8.7378640776699032E-2</c:v>
                </c:pt>
                <c:pt idx="18">
                  <c:v>9.2233009708737865E-2</c:v>
                </c:pt>
                <c:pt idx="19">
                  <c:v>9.7087378640776698E-2</c:v>
                </c:pt>
                <c:pt idx="20">
                  <c:v>0.10194174757281553</c:v>
                </c:pt>
                <c:pt idx="21">
                  <c:v>0.10679611650485436</c:v>
                </c:pt>
                <c:pt idx="22">
                  <c:v>0.11165048543689321</c:v>
                </c:pt>
                <c:pt idx="23">
                  <c:v>0.11650485436893204</c:v>
                </c:pt>
                <c:pt idx="24">
                  <c:v>0.12135922330097088</c:v>
                </c:pt>
                <c:pt idx="25">
                  <c:v>0.12621359223300971</c:v>
                </c:pt>
                <c:pt idx="26">
                  <c:v>0.13106796116504854</c:v>
                </c:pt>
                <c:pt idx="27">
                  <c:v>0.13592233009708737</c:v>
                </c:pt>
                <c:pt idx="28">
                  <c:v>0.14077669902912621</c:v>
                </c:pt>
                <c:pt idx="29">
                  <c:v>0.14563106796116504</c:v>
                </c:pt>
                <c:pt idx="30">
                  <c:v>0.15048543689320387</c:v>
                </c:pt>
                <c:pt idx="31">
                  <c:v>0.1553398058252427</c:v>
                </c:pt>
                <c:pt idx="32">
                  <c:v>0.16019417475728157</c:v>
                </c:pt>
                <c:pt idx="33">
                  <c:v>0.1650485436893204</c:v>
                </c:pt>
                <c:pt idx="34">
                  <c:v>0.16990291262135923</c:v>
                </c:pt>
                <c:pt idx="35">
                  <c:v>0.17475728155339806</c:v>
                </c:pt>
                <c:pt idx="36">
                  <c:v>0.1796116504854369</c:v>
                </c:pt>
                <c:pt idx="37">
                  <c:v>0.18446601941747573</c:v>
                </c:pt>
                <c:pt idx="38">
                  <c:v>0.18932038834951456</c:v>
                </c:pt>
                <c:pt idx="39">
                  <c:v>0.1941747572815534</c:v>
                </c:pt>
                <c:pt idx="40">
                  <c:v>0.19902912621359223</c:v>
                </c:pt>
                <c:pt idx="41">
                  <c:v>0.20388349514563106</c:v>
                </c:pt>
                <c:pt idx="42">
                  <c:v>0.20873786407766989</c:v>
                </c:pt>
                <c:pt idx="43">
                  <c:v>0.21359223300970873</c:v>
                </c:pt>
                <c:pt idx="44">
                  <c:v>0.21844660194174756</c:v>
                </c:pt>
                <c:pt idx="45">
                  <c:v>0.22330097087378642</c:v>
                </c:pt>
                <c:pt idx="46">
                  <c:v>0.22815533980582525</c:v>
                </c:pt>
                <c:pt idx="47">
                  <c:v>0.23300970873786409</c:v>
                </c:pt>
                <c:pt idx="48">
                  <c:v>0.23786407766990292</c:v>
                </c:pt>
                <c:pt idx="49">
                  <c:v>0.24271844660194175</c:v>
                </c:pt>
                <c:pt idx="50">
                  <c:v>0.24757281553398058</c:v>
                </c:pt>
                <c:pt idx="51">
                  <c:v>0.25242718446601942</c:v>
                </c:pt>
                <c:pt idx="52">
                  <c:v>0.25728155339805825</c:v>
                </c:pt>
                <c:pt idx="53">
                  <c:v>0.26213592233009708</c:v>
                </c:pt>
                <c:pt idx="54">
                  <c:v>0.26699029126213591</c:v>
                </c:pt>
                <c:pt idx="55">
                  <c:v>0.27184466019417475</c:v>
                </c:pt>
                <c:pt idx="56">
                  <c:v>0.27669902912621358</c:v>
                </c:pt>
                <c:pt idx="57">
                  <c:v>0.28155339805825241</c:v>
                </c:pt>
                <c:pt idx="58">
                  <c:v>0.28640776699029125</c:v>
                </c:pt>
                <c:pt idx="59">
                  <c:v>0.29126213592233008</c:v>
                </c:pt>
                <c:pt idx="60">
                  <c:v>0.29611650485436891</c:v>
                </c:pt>
                <c:pt idx="61">
                  <c:v>0.30097087378640774</c:v>
                </c:pt>
                <c:pt idx="62">
                  <c:v>0.30582524271844658</c:v>
                </c:pt>
                <c:pt idx="63">
                  <c:v>0.31067961165048541</c:v>
                </c:pt>
                <c:pt idx="64">
                  <c:v>0.3155339805825243</c:v>
                </c:pt>
                <c:pt idx="65">
                  <c:v>0.32038834951456313</c:v>
                </c:pt>
                <c:pt idx="66">
                  <c:v>0.32524271844660196</c:v>
                </c:pt>
                <c:pt idx="67">
                  <c:v>0.3300970873786408</c:v>
                </c:pt>
                <c:pt idx="68">
                  <c:v>0.33495145631067963</c:v>
                </c:pt>
                <c:pt idx="69">
                  <c:v>0.33980582524271846</c:v>
                </c:pt>
                <c:pt idx="70">
                  <c:v>0.3446601941747573</c:v>
                </c:pt>
                <c:pt idx="71">
                  <c:v>0.34951456310679613</c:v>
                </c:pt>
                <c:pt idx="72">
                  <c:v>0.35436893203883496</c:v>
                </c:pt>
                <c:pt idx="73">
                  <c:v>0.35922330097087379</c:v>
                </c:pt>
                <c:pt idx="74">
                  <c:v>0.36407766990291263</c:v>
                </c:pt>
                <c:pt idx="75">
                  <c:v>0.36893203883495146</c:v>
                </c:pt>
                <c:pt idx="76">
                  <c:v>0.37378640776699029</c:v>
                </c:pt>
                <c:pt idx="77">
                  <c:v>0.37864077669902912</c:v>
                </c:pt>
                <c:pt idx="78">
                  <c:v>0.38349514563106796</c:v>
                </c:pt>
                <c:pt idx="79">
                  <c:v>0.38834951456310679</c:v>
                </c:pt>
                <c:pt idx="80">
                  <c:v>0.39320388349514562</c:v>
                </c:pt>
                <c:pt idx="81">
                  <c:v>0.39805825242718446</c:v>
                </c:pt>
                <c:pt idx="82">
                  <c:v>0.40291262135922329</c:v>
                </c:pt>
                <c:pt idx="83">
                  <c:v>0.40776699029126212</c:v>
                </c:pt>
                <c:pt idx="84">
                  <c:v>0.41262135922330095</c:v>
                </c:pt>
                <c:pt idx="85">
                  <c:v>0.41747572815533979</c:v>
                </c:pt>
                <c:pt idx="86">
                  <c:v>0.42233009708737862</c:v>
                </c:pt>
                <c:pt idx="87">
                  <c:v>0.42718446601941745</c:v>
                </c:pt>
                <c:pt idx="88">
                  <c:v>0.43203883495145629</c:v>
                </c:pt>
                <c:pt idx="89">
                  <c:v>0.43689320388349512</c:v>
                </c:pt>
                <c:pt idx="90">
                  <c:v>0.44174757281553401</c:v>
                </c:pt>
                <c:pt idx="91">
                  <c:v>0.44660194174757284</c:v>
                </c:pt>
                <c:pt idx="92">
                  <c:v>0.45145631067961167</c:v>
                </c:pt>
                <c:pt idx="93">
                  <c:v>0.4563106796116505</c:v>
                </c:pt>
                <c:pt idx="94">
                  <c:v>0.46116504854368934</c:v>
                </c:pt>
                <c:pt idx="95">
                  <c:v>0.46601941747572817</c:v>
                </c:pt>
                <c:pt idx="96">
                  <c:v>0.470873786407767</c:v>
                </c:pt>
                <c:pt idx="97">
                  <c:v>0.47572815533980584</c:v>
                </c:pt>
                <c:pt idx="98">
                  <c:v>0.48058252427184467</c:v>
                </c:pt>
                <c:pt idx="99">
                  <c:v>0.4854368932038835</c:v>
                </c:pt>
                <c:pt idx="100">
                  <c:v>0.49029126213592233</c:v>
                </c:pt>
                <c:pt idx="101">
                  <c:v>0.49514563106796117</c:v>
                </c:pt>
                <c:pt idx="102">
                  <c:v>0.5</c:v>
                </c:pt>
                <c:pt idx="103">
                  <c:v>0.50485436893203883</c:v>
                </c:pt>
                <c:pt idx="104">
                  <c:v>0.50970873786407767</c:v>
                </c:pt>
                <c:pt idx="105">
                  <c:v>0.5145631067961165</c:v>
                </c:pt>
                <c:pt idx="106">
                  <c:v>0.51941747572815533</c:v>
                </c:pt>
                <c:pt idx="107">
                  <c:v>0.52427184466019416</c:v>
                </c:pt>
                <c:pt idx="108">
                  <c:v>0.529126213592233</c:v>
                </c:pt>
                <c:pt idx="109">
                  <c:v>0.53398058252427183</c:v>
                </c:pt>
                <c:pt idx="110">
                  <c:v>0.53883495145631066</c:v>
                </c:pt>
                <c:pt idx="111">
                  <c:v>0.5436893203883495</c:v>
                </c:pt>
                <c:pt idx="112">
                  <c:v>0.54854368932038833</c:v>
                </c:pt>
                <c:pt idx="113">
                  <c:v>0.55339805825242716</c:v>
                </c:pt>
                <c:pt idx="114">
                  <c:v>0.55825242718446599</c:v>
                </c:pt>
                <c:pt idx="115">
                  <c:v>0.56310679611650483</c:v>
                </c:pt>
                <c:pt idx="116">
                  <c:v>0.56796116504854366</c:v>
                </c:pt>
                <c:pt idx="117">
                  <c:v>0.57281553398058249</c:v>
                </c:pt>
                <c:pt idx="118">
                  <c:v>0.57766990291262132</c:v>
                </c:pt>
                <c:pt idx="119">
                  <c:v>0.58252427184466016</c:v>
                </c:pt>
                <c:pt idx="120">
                  <c:v>0.58737864077669899</c:v>
                </c:pt>
                <c:pt idx="121">
                  <c:v>0.59223300970873782</c:v>
                </c:pt>
                <c:pt idx="122">
                  <c:v>0.59708737864077666</c:v>
                </c:pt>
                <c:pt idx="123">
                  <c:v>0.60194174757281549</c:v>
                </c:pt>
                <c:pt idx="124">
                  <c:v>0.60679611650485432</c:v>
                </c:pt>
                <c:pt idx="125">
                  <c:v>0.61165048543689315</c:v>
                </c:pt>
                <c:pt idx="126">
                  <c:v>0.61650485436893199</c:v>
                </c:pt>
                <c:pt idx="127">
                  <c:v>0.62135922330097082</c:v>
                </c:pt>
                <c:pt idx="128">
                  <c:v>0.62621359223300976</c:v>
                </c:pt>
                <c:pt idx="129">
                  <c:v>0.6310679611650486</c:v>
                </c:pt>
                <c:pt idx="130">
                  <c:v>0.63592233009708743</c:v>
                </c:pt>
                <c:pt idx="131">
                  <c:v>0.64077669902912626</c:v>
                </c:pt>
                <c:pt idx="132">
                  <c:v>0.64563106796116509</c:v>
                </c:pt>
                <c:pt idx="133">
                  <c:v>0.65048543689320393</c:v>
                </c:pt>
                <c:pt idx="134">
                  <c:v>0.65533980582524276</c:v>
                </c:pt>
                <c:pt idx="135">
                  <c:v>0.66019417475728159</c:v>
                </c:pt>
                <c:pt idx="136">
                  <c:v>0.66504854368932043</c:v>
                </c:pt>
                <c:pt idx="137">
                  <c:v>0.66990291262135926</c:v>
                </c:pt>
                <c:pt idx="138">
                  <c:v>0.67475728155339809</c:v>
                </c:pt>
                <c:pt idx="139">
                  <c:v>0.67961165048543692</c:v>
                </c:pt>
                <c:pt idx="140">
                  <c:v>0.68446601941747576</c:v>
                </c:pt>
                <c:pt idx="141">
                  <c:v>0.68932038834951459</c:v>
                </c:pt>
                <c:pt idx="142">
                  <c:v>0.69417475728155342</c:v>
                </c:pt>
                <c:pt idx="143">
                  <c:v>0.69902912621359226</c:v>
                </c:pt>
                <c:pt idx="144">
                  <c:v>0.70388349514563109</c:v>
                </c:pt>
                <c:pt idx="145">
                  <c:v>0.70873786407766992</c:v>
                </c:pt>
                <c:pt idx="146">
                  <c:v>0.71359223300970875</c:v>
                </c:pt>
                <c:pt idx="147">
                  <c:v>0.71844660194174759</c:v>
                </c:pt>
                <c:pt idx="148">
                  <c:v>0.72330097087378642</c:v>
                </c:pt>
                <c:pt idx="149">
                  <c:v>0.72815533980582525</c:v>
                </c:pt>
                <c:pt idx="150">
                  <c:v>0.73300970873786409</c:v>
                </c:pt>
                <c:pt idx="151">
                  <c:v>0.73786407766990292</c:v>
                </c:pt>
                <c:pt idx="152">
                  <c:v>0.74271844660194175</c:v>
                </c:pt>
                <c:pt idx="153">
                  <c:v>0.74757281553398058</c:v>
                </c:pt>
                <c:pt idx="154">
                  <c:v>0.75242718446601942</c:v>
                </c:pt>
                <c:pt idx="155">
                  <c:v>0.75728155339805825</c:v>
                </c:pt>
                <c:pt idx="156">
                  <c:v>0.76213592233009708</c:v>
                </c:pt>
                <c:pt idx="157">
                  <c:v>0.76699029126213591</c:v>
                </c:pt>
                <c:pt idx="158">
                  <c:v>0.77184466019417475</c:v>
                </c:pt>
                <c:pt idx="159">
                  <c:v>0.77669902912621358</c:v>
                </c:pt>
                <c:pt idx="160">
                  <c:v>0.78155339805825241</c:v>
                </c:pt>
                <c:pt idx="161">
                  <c:v>0.78640776699029125</c:v>
                </c:pt>
                <c:pt idx="162">
                  <c:v>0.79126213592233008</c:v>
                </c:pt>
                <c:pt idx="163">
                  <c:v>0.79611650485436891</c:v>
                </c:pt>
                <c:pt idx="164">
                  <c:v>0.80097087378640774</c:v>
                </c:pt>
                <c:pt idx="165">
                  <c:v>0.80582524271844658</c:v>
                </c:pt>
                <c:pt idx="166">
                  <c:v>0.81067961165048541</c:v>
                </c:pt>
                <c:pt idx="167">
                  <c:v>0.81553398058252424</c:v>
                </c:pt>
                <c:pt idx="168">
                  <c:v>0.82038834951456308</c:v>
                </c:pt>
                <c:pt idx="169">
                  <c:v>0.82524271844660191</c:v>
                </c:pt>
                <c:pt idx="170">
                  <c:v>0.83009708737864074</c:v>
                </c:pt>
                <c:pt idx="171">
                  <c:v>0.83495145631067957</c:v>
                </c:pt>
                <c:pt idx="172">
                  <c:v>0.83980582524271841</c:v>
                </c:pt>
                <c:pt idx="173">
                  <c:v>0.84466019417475724</c:v>
                </c:pt>
                <c:pt idx="174">
                  <c:v>0.84951456310679607</c:v>
                </c:pt>
                <c:pt idx="175">
                  <c:v>0.85436893203883491</c:v>
                </c:pt>
                <c:pt idx="176">
                  <c:v>0.85922330097087374</c:v>
                </c:pt>
                <c:pt idx="177">
                  <c:v>0.86407766990291257</c:v>
                </c:pt>
                <c:pt idx="178">
                  <c:v>0.8689320388349514</c:v>
                </c:pt>
                <c:pt idx="179">
                  <c:v>0.87378640776699024</c:v>
                </c:pt>
                <c:pt idx="180">
                  <c:v>0.87864077669902918</c:v>
                </c:pt>
                <c:pt idx="181">
                  <c:v>0.88349514563106801</c:v>
                </c:pt>
                <c:pt idx="182">
                  <c:v>0.88834951456310685</c:v>
                </c:pt>
                <c:pt idx="183">
                  <c:v>0.89320388349514568</c:v>
                </c:pt>
                <c:pt idx="184">
                  <c:v>0.89805825242718451</c:v>
                </c:pt>
                <c:pt idx="185">
                  <c:v>0.90291262135922334</c:v>
                </c:pt>
                <c:pt idx="186">
                  <c:v>0.90776699029126218</c:v>
                </c:pt>
                <c:pt idx="187">
                  <c:v>0.91262135922330101</c:v>
                </c:pt>
                <c:pt idx="188">
                  <c:v>0.91747572815533984</c:v>
                </c:pt>
                <c:pt idx="189">
                  <c:v>0.92233009708737868</c:v>
                </c:pt>
                <c:pt idx="190">
                  <c:v>0.92718446601941751</c:v>
                </c:pt>
                <c:pt idx="191">
                  <c:v>0.93203883495145634</c:v>
                </c:pt>
                <c:pt idx="192">
                  <c:v>0.93689320388349517</c:v>
                </c:pt>
                <c:pt idx="193">
                  <c:v>0.94174757281553401</c:v>
                </c:pt>
                <c:pt idx="194">
                  <c:v>0.94660194174757284</c:v>
                </c:pt>
                <c:pt idx="195">
                  <c:v>0.95145631067961167</c:v>
                </c:pt>
                <c:pt idx="196">
                  <c:v>0.9563106796116505</c:v>
                </c:pt>
                <c:pt idx="197">
                  <c:v>0.96116504854368934</c:v>
                </c:pt>
                <c:pt idx="198">
                  <c:v>0.96601941747572817</c:v>
                </c:pt>
                <c:pt idx="199">
                  <c:v>0.970873786407767</c:v>
                </c:pt>
                <c:pt idx="200">
                  <c:v>0.97572815533980584</c:v>
                </c:pt>
                <c:pt idx="201">
                  <c:v>0.98058252427184467</c:v>
                </c:pt>
                <c:pt idx="202">
                  <c:v>0.9854368932038835</c:v>
                </c:pt>
                <c:pt idx="203">
                  <c:v>0.99029126213592233</c:v>
                </c:pt>
                <c:pt idx="204">
                  <c:v>0.99514563106796117</c:v>
                </c:pt>
                <c:pt idx="205">
                  <c:v>1</c:v>
                </c:pt>
              </c:numCache>
            </c:numRef>
          </c:xVal>
          <c:yVal>
            <c:numRef>
              <c:f>'[Chart in Microsoft PowerPoint]Tamara all data'!$O$2:$O$207</c:f>
              <c:numCache>
                <c:formatCode>General</c:formatCode>
                <c:ptCount val="20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0.95</c:v>
                </c:pt>
                <c:pt idx="10">
                  <c:v>0.98</c:v>
                </c:pt>
                <c:pt idx="11">
                  <c:v>0.98</c:v>
                </c:pt>
                <c:pt idx="12">
                  <c:v>1</c:v>
                </c:pt>
                <c:pt idx="13">
                  <c:v>1.02</c:v>
                </c:pt>
                <c:pt idx="14">
                  <c:v>1.05</c:v>
                </c:pt>
                <c:pt idx="15">
                  <c:v>1.05</c:v>
                </c:pt>
                <c:pt idx="16">
                  <c:v>1.06</c:v>
                </c:pt>
                <c:pt idx="17">
                  <c:v>1.06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1.1100000000000001</c:v>
                </c:pt>
                <c:pt idx="33">
                  <c:v>1.1299999999999999</c:v>
                </c:pt>
                <c:pt idx="34">
                  <c:v>1.1299999999999999</c:v>
                </c:pt>
                <c:pt idx="35">
                  <c:v>1.1399999999999999</c:v>
                </c:pt>
                <c:pt idx="36">
                  <c:v>1.1499999999999999</c:v>
                </c:pt>
                <c:pt idx="37">
                  <c:v>1.1499999999999999</c:v>
                </c:pt>
                <c:pt idx="38">
                  <c:v>1.1599999999999999</c:v>
                </c:pt>
                <c:pt idx="39">
                  <c:v>1.1599999999999999</c:v>
                </c:pt>
                <c:pt idx="40">
                  <c:v>1.18</c:v>
                </c:pt>
                <c:pt idx="41">
                  <c:v>1.19</c:v>
                </c:pt>
                <c:pt idx="42">
                  <c:v>1.19</c:v>
                </c:pt>
                <c:pt idx="43">
                  <c:v>1.19</c:v>
                </c:pt>
                <c:pt idx="44">
                  <c:v>1.2</c:v>
                </c:pt>
                <c:pt idx="45">
                  <c:v>1.2</c:v>
                </c:pt>
                <c:pt idx="46">
                  <c:v>1.2</c:v>
                </c:pt>
                <c:pt idx="47">
                  <c:v>1.2</c:v>
                </c:pt>
                <c:pt idx="48">
                  <c:v>1.22</c:v>
                </c:pt>
                <c:pt idx="49">
                  <c:v>1.22</c:v>
                </c:pt>
                <c:pt idx="50">
                  <c:v>1.24</c:v>
                </c:pt>
                <c:pt idx="51">
                  <c:v>1.25</c:v>
                </c:pt>
                <c:pt idx="52">
                  <c:v>1.29</c:v>
                </c:pt>
                <c:pt idx="53">
                  <c:v>1.3</c:v>
                </c:pt>
                <c:pt idx="54">
                  <c:v>1.3</c:v>
                </c:pt>
                <c:pt idx="55">
                  <c:v>1.3</c:v>
                </c:pt>
                <c:pt idx="56">
                  <c:v>1.3</c:v>
                </c:pt>
                <c:pt idx="57">
                  <c:v>1.3</c:v>
                </c:pt>
                <c:pt idx="58">
                  <c:v>1.3</c:v>
                </c:pt>
                <c:pt idx="59">
                  <c:v>1.31</c:v>
                </c:pt>
                <c:pt idx="60">
                  <c:v>1.31</c:v>
                </c:pt>
                <c:pt idx="61">
                  <c:v>1.34</c:v>
                </c:pt>
                <c:pt idx="62">
                  <c:v>1.36</c:v>
                </c:pt>
                <c:pt idx="63">
                  <c:v>1.36</c:v>
                </c:pt>
                <c:pt idx="64">
                  <c:v>1.4</c:v>
                </c:pt>
                <c:pt idx="65">
                  <c:v>1.4</c:v>
                </c:pt>
                <c:pt idx="66">
                  <c:v>1.4</c:v>
                </c:pt>
                <c:pt idx="67">
                  <c:v>1.4</c:v>
                </c:pt>
                <c:pt idx="68">
                  <c:v>1.42</c:v>
                </c:pt>
                <c:pt idx="69">
                  <c:v>1.42</c:v>
                </c:pt>
                <c:pt idx="70">
                  <c:v>1.44</c:v>
                </c:pt>
                <c:pt idx="71">
                  <c:v>1.46</c:v>
                </c:pt>
                <c:pt idx="72">
                  <c:v>1.47</c:v>
                </c:pt>
                <c:pt idx="73">
                  <c:v>1.48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1.51</c:v>
                </c:pt>
                <c:pt idx="78">
                  <c:v>1.52</c:v>
                </c:pt>
                <c:pt idx="79">
                  <c:v>1.53</c:v>
                </c:pt>
                <c:pt idx="80">
                  <c:v>1.53</c:v>
                </c:pt>
                <c:pt idx="81">
                  <c:v>1.55</c:v>
                </c:pt>
                <c:pt idx="82">
                  <c:v>1.55</c:v>
                </c:pt>
                <c:pt idx="83">
                  <c:v>1.56</c:v>
                </c:pt>
                <c:pt idx="84">
                  <c:v>1.58</c:v>
                </c:pt>
                <c:pt idx="85">
                  <c:v>1.59</c:v>
                </c:pt>
                <c:pt idx="86">
                  <c:v>1.59</c:v>
                </c:pt>
                <c:pt idx="87">
                  <c:v>1.6</c:v>
                </c:pt>
                <c:pt idx="88">
                  <c:v>1.6</c:v>
                </c:pt>
                <c:pt idx="89">
                  <c:v>1.6</c:v>
                </c:pt>
                <c:pt idx="90">
                  <c:v>1.6</c:v>
                </c:pt>
                <c:pt idx="91">
                  <c:v>1.6</c:v>
                </c:pt>
                <c:pt idx="92">
                  <c:v>1.61</c:v>
                </c:pt>
                <c:pt idx="93">
                  <c:v>1.64</c:v>
                </c:pt>
                <c:pt idx="94">
                  <c:v>1.65</c:v>
                </c:pt>
                <c:pt idx="95">
                  <c:v>1.66</c:v>
                </c:pt>
                <c:pt idx="96">
                  <c:v>1.66</c:v>
                </c:pt>
                <c:pt idx="97">
                  <c:v>1.67</c:v>
                </c:pt>
                <c:pt idx="98">
                  <c:v>1.68</c:v>
                </c:pt>
                <c:pt idx="99">
                  <c:v>1.68</c:v>
                </c:pt>
                <c:pt idx="100">
                  <c:v>1.68</c:v>
                </c:pt>
                <c:pt idx="101">
                  <c:v>1.68</c:v>
                </c:pt>
                <c:pt idx="102">
                  <c:v>1.7</c:v>
                </c:pt>
                <c:pt idx="103">
                  <c:v>1.7</c:v>
                </c:pt>
                <c:pt idx="104">
                  <c:v>1.71</c:v>
                </c:pt>
                <c:pt idx="105">
                  <c:v>1.74</c:v>
                </c:pt>
                <c:pt idx="106">
                  <c:v>1.74</c:v>
                </c:pt>
                <c:pt idx="107">
                  <c:v>1.77</c:v>
                </c:pt>
                <c:pt idx="108">
                  <c:v>1.8</c:v>
                </c:pt>
                <c:pt idx="109">
                  <c:v>1.8</c:v>
                </c:pt>
                <c:pt idx="110">
                  <c:v>1.81</c:v>
                </c:pt>
                <c:pt idx="111">
                  <c:v>1.83</c:v>
                </c:pt>
                <c:pt idx="112">
                  <c:v>1.85</c:v>
                </c:pt>
                <c:pt idx="113">
                  <c:v>1.85</c:v>
                </c:pt>
                <c:pt idx="114">
                  <c:v>1.87</c:v>
                </c:pt>
                <c:pt idx="115">
                  <c:v>1.88</c:v>
                </c:pt>
                <c:pt idx="116">
                  <c:v>1.9</c:v>
                </c:pt>
                <c:pt idx="117">
                  <c:v>1.9</c:v>
                </c:pt>
                <c:pt idx="118">
                  <c:v>1.9</c:v>
                </c:pt>
                <c:pt idx="119">
                  <c:v>1.9</c:v>
                </c:pt>
                <c:pt idx="120">
                  <c:v>1.9</c:v>
                </c:pt>
                <c:pt idx="121">
                  <c:v>1.9</c:v>
                </c:pt>
                <c:pt idx="122">
                  <c:v>1.91</c:v>
                </c:pt>
                <c:pt idx="123">
                  <c:v>1.95</c:v>
                </c:pt>
                <c:pt idx="124">
                  <c:v>1.95</c:v>
                </c:pt>
                <c:pt idx="125">
                  <c:v>1.95</c:v>
                </c:pt>
                <c:pt idx="126">
                  <c:v>1.95</c:v>
                </c:pt>
                <c:pt idx="127">
                  <c:v>1.97</c:v>
                </c:pt>
                <c:pt idx="128">
                  <c:v>1.98</c:v>
                </c:pt>
                <c:pt idx="129">
                  <c:v>1.98</c:v>
                </c:pt>
                <c:pt idx="130">
                  <c:v>1.98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2.0099999999999998</c:v>
                </c:pt>
                <c:pt idx="141">
                  <c:v>2.02</c:v>
                </c:pt>
                <c:pt idx="142">
                  <c:v>2.02</c:v>
                </c:pt>
                <c:pt idx="143">
                  <c:v>2.02</c:v>
                </c:pt>
                <c:pt idx="144">
                  <c:v>2.0499999999999998</c:v>
                </c:pt>
                <c:pt idx="145">
                  <c:v>2.0499999999999998</c:v>
                </c:pt>
                <c:pt idx="146">
                  <c:v>2.06</c:v>
                </c:pt>
                <c:pt idx="147">
                  <c:v>2.06</c:v>
                </c:pt>
                <c:pt idx="148">
                  <c:v>2.09</c:v>
                </c:pt>
                <c:pt idx="149">
                  <c:v>2.09</c:v>
                </c:pt>
                <c:pt idx="150">
                  <c:v>2.1</c:v>
                </c:pt>
                <c:pt idx="151">
                  <c:v>2.1</c:v>
                </c:pt>
                <c:pt idx="152">
                  <c:v>2.1</c:v>
                </c:pt>
                <c:pt idx="153">
                  <c:v>2.1</c:v>
                </c:pt>
                <c:pt idx="154">
                  <c:v>2.1</c:v>
                </c:pt>
                <c:pt idx="155">
                  <c:v>2.1</c:v>
                </c:pt>
                <c:pt idx="156">
                  <c:v>2.1</c:v>
                </c:pt>
                <c:pt idx="157">
                  <c:v>2.13</c:v>
                </c:pt>
                <c:pt idx="158">
                  <c:v>2.15</c:v>
                </c:pt>
                <c:pt idx="159">
                  <c:v>2.19</c:v>
                </c:pt>
                <c:pt idx="160">
                  <c:v>2.2799999999999998</c:v>
                </c:pt>
                <c:pt idx="161">
                  <c:v>2.29</c:v>
                </c:pt>
                <c:pt idx="162">
                  <c:v>2.2999999999999998</c:v>
                </c:pt>
                <c:pt idx="163">
                  <c:v>2.2999999999999998</c:v>
                </c:pt>
                <c:pt idx="164">
                  <c:v>2.31</c:v>
                </c:pt>
                <c:pt idx="165">
                  <c:v>2.3199999999999998</c:v>
                </c:pt>
                <c:pt idx="166">
                  <c:v>2.3199999999999998</c:v>
                </c:pt>
                <c:pt idx="167">
                  <c:v>2.35</c:v>
                </c:pt>
                <c:pt idx="168">
                  <c:v>2.39</c:v>
                </c:pt>
                <c:pt idx="169">
                  <c:v>2.4</c:v>
                </c:pt>
                <c:pt idx="170">
                  <c:v>2.4</c:v>
                </c:pt>
                <c:pt idx="171">
                  <c:v>2.4300000000000002</c:v>
                </c:pt>
                <c:pt idx="172">
                  <c:v>2.4700000000000002</c:v>
                </c:pt>
                <c:pt idx="173">
                  <c:v>2.4700000000000002</c:v>
                </c:pt>
                <c:pt idx="174">
                  <c:v>2.48</c:v>
                </c:pt>
                <c:pt idx="175">
                  <c:v>2.5</c:v>
                </c:pt>
                <c:pt idx="176">
                  <c:v>2.5</c:v>
                </c:pt>
                <c:pt idx="177">
                  <c:v>2.52</c:v>
                </c:pt>
                <c:pt idx="178">
                  <c:v>2.5499999999999998</c:v>
                </c:pt>
                <c:pt idx="179">
                  <c:v>2.56</c:v>
                </c:pt>
                <c:pt idx="180">
                  <c:v>2.7</c:v>
                </c:pt>
                <c:pt idx="181">
                  <c:v>2.73</c:v>
                </c:pt>
                <c:pt idx="182">
                  <c:v>2.8</c:v>
                </c:pt>
                <c:pt idx="183">
                  <c:v>2.8</c:v>
                </c:pt>
                <c:pt idx="184">
                  <c:v>2.86</c:v>
                </c:pt>
                <c:pt idx="185">
                  <c:v>2.96</c:v>
                </c:pt>
                <c:pt idx="186">
                  <c:v>2.97</c:v>
                </c:pt>
                <c:pt idx="187">
                  <c:v>2.98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3.25</c:v>
                </c:pt>
                <c:pt idx="195">
                  <c:v>3.44</c:v>
                </c:pt>
                <c:pt idx="196">
                  <c:v>3.5</c:v>
                </c:pt>
                <c:pt idx="197">
                  <c:v>3.53</c:v>
                </c:pt>
                <c:pt idx="198">
                  <c:v>3.63</c:v>
                </c:pt>
                <c:pt idx="199">
                  <c:v>3.83</c:v>
                </c:pt>
                <c:pt idx="200">
                  <c:v>3.85</c:v>
                </c:pt>
                <c:pt idx="201">
                  <c:v>4</c:v>
                </c:pt>
                <c:pt idx="202">
                  <c:v>4.17</c:v>
                </c:pt>
                <c:pt idx="203">
                  <c:v>4.83</c:v>
                </c:pt>
                <c:pt idx="204">
                  <c:v>4.99</c:v>
                </c:pt>
                <c:pt idx="205">
                  <c:v>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A7-4743-80D0-9BD003FCA51A}"/>
            </c:ext>
          </c:extLst>
        </c:ser>
        <c:ser>
          <c:idx val="0"/>
          <c:order val="1"/>
          <c:tx>
            <c:strRef>
              <c:f>'[Chart in Microsoft PowerPoint]Tamara all data'!$R$1</c:f>
              <c:strCache>
                <c:ptCount val="1"/>
                <c:pt idx="0">
                  <c:v>New inlet manifolds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</c:marker>
          <c:xVal>
            <c:numRef>
              <c:f>'[Chart in Microsoft PowerPoint]Tamara all data'!$S$2:$S$304</c:f>
              <c:numCache>
                <c:formatCode>General</c:formatCode>
                <c:ptCount val="303"/>
                <c:pt idx="0">
                  <c:v>3.3003300330033004E-3</c:v>
                </c:pt>
                <c:pt idx="1">
                  <c:v>6.6006600660066007E-3</c:v>
                </c:pt>
                <c:pt idx="2">
                  <c:v>9.9009900990099011E-3</c:v>
                </c:pt>
                <c:pt idx="3">
                  <c:v>1.3201320132013201E-2</c:v>
                </c:pt>
                <c:pt idx="4">
                  <c:v>1.65016501650165E-2</c:v>
                </c:pt>
                <c:pt idx="5">
                  <c:v>1.9801980198019802E-2</c:v>
                </c:pt>
                <c:pt idx="6">
                  <c:v>2.3102310231023101E-2</c:v>
                </c:pt>
                <c:pt idx="7">
                  <c:v>2.6402640264026403E-2</c:v>
                </c:pt>
                <c:pt idx="8">
                  <c:v>2.9702970297029702E-2</c:v>
                </c:pt>
                <c:pt idx="9">
                  <c:v>3.3003300330033E-2</c:v>
                </c:pt>
                <c:pt idx="10">
                  <c:v>3.6303630363036306E-2</c:v>
                </c:pt>
                <c:pt idx="11">
                  <c:v>3.9603960396039604E-2</c:v>
                </c:pt>
                <c:pt idx="12">
                  <c:v>4.2904290429042903E-2</c:v>
                </c:pt>
                <c:pt idx="13">
                  <c:v>4.6204620462046202E-2</c:v>
                </c:pt>
                <c:pt idx="14">
                  <c:v>4.9504950495049507E-2</c:v>
                </c:pt>
                <c:pt idx="15">
                  <c:v>5.2805280528052806E-2</c:v>
                </c:pt>
                <c:pt idx="16">
                  <c:v>5.6105610561056105E-2</c:v>
                </c:pt>
                <c:pt idx="17">
                  <c:v>5.9405940594059403E-2</c:v>
                </c:pt>
                <c:pt idx="18">
                  <c:v>6.2706270627062702E-2</c:v>
                </c:pt>
                <c:pt idx="19">
                  <c:v>6.6006600660066E-2</c:v>
                </c:pt>
                <c:pt idx="20">
                  <c:v>6.9306930693069313E-2</c:v>
                </c:pt>
                <c:pt idx="21">
                  <c:v>7.2607260726072612E-2</c:v>
                </c:pt>
                <c:pt idx="22">
                  <c:v>7.590759075907591E-2</c:v>
                </c:pt>
                <c:pt idx="23">
                  <c:v>7.9207920792079209E-2</c:v>
                </c:pt>
                <c:pt idx="24">
                  <c:v>8.2508250825082508E-2</c:v>
                </c:pt>
                <c:pt idx="25">
                  <c:v>8.5808580858085806E-2</c:v>
                </c:pt>
                <c:pt idx="26">
                  <c:v>8.9108910891089105E-2</c:v>
                </c:pt>
                <c:pt idx="27">
                  <c:v>9.2409240924092403E-2</c:v>
                </c:pt>
                <c:pt idx="28">
                  <c:v>9.5709570957095716E-2</c:v>
                </c:pt>
                <c:pt idx="29">
                  <c:v>9.9009900990099015E-2</c:v>
                </c:pt>
                <c:pt idx="30">
                  <c:v>0.10231023102310231</c:v>
                </c:pt>
                <c:pt idx="31">
                  <c:v>0.10561056105610561</c:v>
                </c:pt>
                <c:pt idx="32">
                  <c:v>0.10891089108910891</c:v>
                </c:pt>
                <c:pt idx="33">
                  <c:v>0.11221122112211221</c:v>
                </c:pt>
                <c:pt idx="34">
                  <c:v>0.11551155115511551</c:v>
                </c:pt>
                <c:pt idx="35">
                  <c:v>0.11881188118811881</c:v>
                </c:pt>
                <c:pt idx="36">
                  <c:v>0.12211221122112212</c:v>
                </c:pt>
                <c:pt idx="37">
                  <c:v>0.1254125412541254</c:v>
                </c:pt>
                <c:pt idx="38">
                  <c:v>0.12871287128712872</c:v>
                </c:pt>
                <c:pt idx="39">
                  <c:v>0.132013201320132</c:v>
                </c:pt>
                <c:pt idx="40">
                  <c:v>0.13531353135313531</c:v>
                </c:pt>
                <c:pt idx="41">
                  <c:v>0.13861386138613863</c:v>
                </c:pt>
                <c:pt idx="42">
                  <c:v>0.14191419141914191</c:v>
                </c:pt>
                <c:pt idx="43">
                  <c:v>0.14521452145214522</c:v>
                </c:pt>
                <c:pt idx="44">
                  <c:v>0.14851485148514851</c:v>
                </c:pt>
                <c:pt idx="45">
                  <c:v>0.15181518151815182</c:v>
                </c:pt>
                <c:pt idx="46">
                  <c:v>0.15511551155115511</c:v>
                </c:pt>
                <c:pt idx="47">
                  <c:v>0.15841584158415842</c:v>
                </c:pt>
                <c:pt idx="48">
                  <c:v>0.1617161716171617</c:v>
                </c:pt>
                <c:pt idx="49">
                  <c:v>0.16501650165016502</c:v>
                </c:pt>
                <c:pt idx="50">
                  <c:v>0.16831683168316833</c:v>
                </c:pt>
                <c:pt idx="51">
                  <c:v>0.17161716171617161</c:v>
                </c:pt>
                <c:pt idx="52">
                  <c:v>0.17491749174917492</c:v>
                </c:pt>
                <c:pt idx="53">
                  <c:v>0.17821782178217821</c:v>
                </c:pt>
                <c:pt idx="54">
                  <c:v>0.18151815181518152</c:v>
                </c:pt>
                <c:pt idx="55">
                  <c:v>0.18481848184818481</c:v>
                </c:pt>
                <c:pt idx="56">
                  <c:v>0.18811881188118812</c:v>
                </c:pt>
                <c:pt idx="57">
                  <c:v>0.19141914191419143</c:v>
                </c:pt>
                <c:pt idx="58">
                  <c:v>0.19471947194719472</c:v>
                </c:pt>
                <c:pt idx="59">
                  <c:v>0.19801980198019803</c:v>
                </c:pt>
                <c:pt idx="60">
                  <c:v>0.20132013201320131</c:v>
                </c:pt>
                <c:pt idx="61">
                  <c:v>0.20462046204620463</c:v>
                </c:pt>
                <c:pt idx="62">
                  <c:v>0.20792079207920791</c:v>
                </c:pt>
                <c:pt idx="63">
                  <c:v>0.21122112211221122</c:v>
                </c:pt>
                <c:pt idx="64">
                  <c:v>0.21452145214521451</c:v>
                </c:pt>
                <c:pt idx="65">
                  <c:v>0.21782178217821782</c:v>
                </c:pt>
                <c:pt idx="66">
                  <c:v>0.22112211221122113</c:v>
                </c:pt>
                <c:pt idx="67">
                  <c:v>0.22442244224422442</c:v>
                </c:pt>
                <c:pt idx="68">
                  <c:v>0.22772277227722773</c:v>
                </c:pt>
                <c:pt idx="69">
                  <c:v>0.23102310231023102</c:v>
                </c:pt>
                <c:pt idx="70">
                  <c:v>0.23432343234323433</c:v>
                </c:pt>
                <c:pt idx="71">
                  <c:v>0.23762376237623761</c:v>
                </c:pt>
                <c:pt idx="72">
                  <c:v>0.24092409240924093</c:v>
                </c:pt>
                <c:pt idx="73">
                  <c:v>0.24422442244224424</c:v>
                </c:pt>
                <c:pt idx="74">
                  <c:v>0.24752475247524752</c:v>
                </c:pt>
                <c:pt idx="75">
                  <c:v>0.25082508250825081</c:v>
                </c:pt>
                <c:pt idx="76">
                  <c:v>0.25412541254125415</c:v>
                </c:pt>
                <c:pt idx="77">
                  <c:v>0.25742574257425743</c:v>
                </c:pt>
                <c:pt idx="78">
                  <c:v>0.26072607260726072</c:v>
                </c:pt>
                <c:pt idx="79">
                  <c:v>0.264026402640264</c:v>
                </c:pt>
                <c:pt idx="80">
                  <c:v>0.26732673267326734</c:v>
                </c:pt>
                <c:pt idx="81">
                  <c:v>0.27062706270627063</c:v>
                </c:pt>
                <c:pt idx="82">
                  <c:v>0.27392739273927391</c:v>
                </c:pt>
                <c:pt idx="83">
                  <c:v>0.27722772277227725</c:v>
                </c:pt>
                <c:pt idx="84">
                  <c:v>0.28052805280528054</c:v>
                </c:pt>
                <c:pt idx="85">
                  <c:v>0.28382838283828382</c:v>
                </c:pt>
                <c:pt idx="86">
                  <c:v>0.28712871287128711</c:v>
                </c:pt>
                <c:pt idx="87">
                  <c:v>0.29042904290429045</c:v>
                </c:pt>
                <c:pt idx="88">
                  <c:v>0.29372937293729373</c:v>
                </c:pt>
                <c:pt idx="89">
                  <c:v>0.29702970297029702</c:v>
                </c:pt>
                <c:pt idx="90">
                  <c:v>0.30033003300330036</c:v>
                </c:pt>
                <c:pt idx="91">
                  <c:v>0.30363036303630364</c:v>
                </c:pt>
                <c:pt idx="92">
                  <c:v>0.30693069306930693</c:v>
                </c:pt>
                <c:pt idx="93">
                  <c:v>0.31023102310231021</c:v>
                </c:pt>
                <c:pt idx="94">
                  <c:v>0.31353135313531355</c:v>
                </c:pt>
                <c:pt idx="95">
                  <c:v>0.31683168316831684</c:v>
                </c:pt>
                <c:pt idx="96">
                  <c:v>0.32013201320132012</c:v>
                </c:pt>
                <c:pt idx="97">
                  <c:v>0.32343234323432341</c:v>
                </c:pt>
                <c:pt idx="98">
                  <c:v>0.32673267326732675</c:v>
                </c:pt>
                <c:pt idx="99">
                  <c:v>0.33003300330033003</c:v>
                </c:pt>
                <c:pt idx="100">
                  <c:v>0.33333333333333331</c:v>
                </c:pt>
                <c:pt idx="101">
                  <c:v>0.33663366336633666</c:v>
                </c:pt>
                <c:pt idx="102">
                  <c:v>0.33993399339933994</c:v>
                </c:pt>
                <c:pt idx="103">
                  <c:v>0.34323432343234322</c:v>
                </c:pt>
                <c:pt idx="104">
                  <c:v>0.34653465346534651</c:v>
                </c:pt>
                <c:pt idx="105">
                  <c:v>0.34983498349834985</c:v>
                </c:pt>
                <c:pt idx="106">
                  <c:v>0.35313531353135313</c:v>
                </c:pt>
                <c:pt idx="107">
                  <c:v>0.35643564356435642</c:v>
                </c:pt>
                <c:pt idx="108">
                  <c:v>0.35973597359735976</c:v>
                </c:pt>
                <c:pt idx="109">
                  <c:v>0.36303630363036304</c:v>
                </c:pt>
                <c:pt idx="110">
                  <c:v>0.36633663366336633</c:v>
                </c:pt>
                <c:pt idx="111">
                  <c:v>0.36963696369636961</c:v>
                </c:pt>
                <c:pt idx="112">
                  <c:v>0.37293729372937295</c:v>
                </c:pt>
                <c:pt idx="113">
                  <c:v>0.37623762376237624</c:v>
                </c:pt>
                <c:pt idx="114">
                  <c:v>0.37953795379537952</c:v>
                </c:pt>
                <c:pt idx="115">
                  <c:v>0.38283828382838286</c:v>
                </c:pt>
                <c:pt idx="116">
                  <c:v>0.38613861386138615</c:v>
                </c:pt>
                <c:pt idx="117">
                  <c:v>0.38943894389438943</c:v>
                </c:pt>
                <c:pt idx="118">
                  <c:v>0.39273927392739272</c:v>
                </c:pt>
                <c:pt idx="119">
                  <c:v>0.39603960396039606</c:v>
                </c:pt>
                <c:pt idx="120">
                  <c:v>0.39933993399339934</c:v>
                </c:pt>
                <c:pt idx="121">
                  <c:v>0.40264026402640263</c:v>
                </c:pt>
                <c:pt idx="122">
                  <c:v>0.40594059405940597</c:v>
                </c:pt>
                <c:pt idx="123">
                  <c:v>0.40924092409240925</c:v>
                </c:pt>
                <c:pt idx="124">
                  <c:v>0.41254125412541254</c:v>
                </c:pt>
                <c:pt idx="125">
                  <c:v>0.41584158415841582</c:v>
                </c:pt>
                <c:pt idx="126">
                  <c:v>0.41914191419141916</c:v>
                </c:pt>
                <c:pt idx="127">
                  <c:v>0.42244224422442245</c:v>
                </c:pt>
                <c:pt idx="128">
                  <c:v>0.42574257425742573</c:v>
                </c:pt>
                <c:pt idx="129">
                  <c:v>0.42904290429042902</c:v>
                </c:pt>
                <c:pt idx="130">
                  <c:v>0.43234323432343236</c:v>
                </c:pt>
                <c:pt idx="131">
                  <c:v>0.43564356435643564</c:v>
                </c:pt>
                <c:pt idx="132">
                  <c:v>0.43894389438943893</c:v>
                </c:pt>
                <c:pt idx="133">
                  <c:v>0.44224422442244227</c:v>
                </c:pt>
                <c:pt idx="134">
                  <c:v>0.44554455445544555</c:v>
                </c:pt>
                <c:pt idx="135">
                  <c:v>0.44884488448844884</c:v>
                </c:pt>
                <c:pt idx="136">
                  <c:v>0.45214521452145212</c:v>
                </c:pt>
                <c:pt idx="137">
                  <c:v>0.45544554455445546</c:v>
                </c:pt>
                <c:pt idx="138">
                  <c:v>0.45874587458745875</c:v>
                </c:pt>
                <c:pt idx="139">
                  <c:v>0.46204620462046203</c:v>
                </c:pt>
                <c:pt idx="140">
                  <c:v>0.46534653465346537</c:v>
                </c:pt>
                <c:pt idx="141">
                  <c:v>0.46864686468646866</c:v>
                </c:pt>
                <c:pt idx="142">
                  <c:v>0.47194719471947194</c:v>
                </c:pt>
                <c:pt idx="143">
                  <c:v>0.47524752475247523</c:v>
                </c:pt>
                <c:pt idx="144">
                  <c:v>0.47854785478547857</c:v>
                </c:pt>
                <c:pt idx="145">
                  <c:v>0.48184818481848185</c:v>
                </c:pt>
                <c:pt idx="146">
                  <c:v>0.48514851485148514</c:v>
                </c:pt>
                <c:pt idx="147">
                  <c:v>0.48844884488448848</c:v>
                </c:pt>
                <c:pt idx="148">
                  <c:v>0.49174917491749176</c:v>
                </c:pt>
                <c:pt idx="149">
                  <c:v>0.49504950495049505</c:v>
                </c:pt>
                <c:pt idx="150">
                  <c:v>0.49834983498349833</c:v>
                </c:pt>
                <c:pt idx="151">
                  <c:v>0.50165016501650161</c:v>
                </c:pt>
                <c:pt idx="152">
                  <c:v>0.50495049504950495</c:v>
                </c:pt>
                <c:pt idx="153">
                  <c:v>0.5082508250825083</c:v>
                </c:pt>
                <c:pt idx="154">
                  <c:v>0.51155115511551152</c:v>
                </c:pt>
                <c:pt idx="155">
                  <c:v>0.51485148514851486</c:v>
                </c:pt>
                <c:pt idx="156">
                  <c:v>0.5181518151815182</c:v>
                </c:pt>
                <c:pt idx="157">
                  <c:v>0.52145214521452143</c:v>
                </c:pt>
                <c:pt idx="158">
                  <c:v>0.52475247524752477</c:v>
                </c:pt>
                <c:pt idx="159">
                  <c:v>0.528052805280528</c:v>
                </c:pt>
                <c:pt idx="160">
                  <c:v>0.53135313531353134</c:v>
                </c:pt>
                <c:pt idx="161">
                  <c:v>0.53465346534653468</c:v>
                </c:pt>
                <c:pt idx="162">
                  <c:v>0.53795379537953791</c:v>
                </c:pt>
                <c:pt idx="163">
                  <c:v>0.54125412541254125</c:v>
                </c:pt>
                <c:pt idx="164">
                  <c:v>0.54455445544554459</c:v>
                </c:pt>
                <c:pt idx="165">
                  <c:v>0.54785478547854782</c:v>
                </c:pt>
                <c:pt idx="166">
                  <c:v>0.55115511551155116</c:v>
                </c:pt>
                <c:pt idx="167">
                  <c:v>0.5544554455445545</c:v>
                </c:pt>
                <c:pt idx="168">
                  <c:v>0.55775577557755773</c:v>
                </c:pt>
                <c:pt idx="169">
                  <c:v>0.56105610561056107</c:v>
                </c:pt>
                <c:pt idx="170">
                  <c:v>0.5643564356435643</c:v>
                </c:pt>
                <c:pt idx="171">
                  <c:v>0.56765676567656764</c:v>
                </c:pt>
                <c:pt idx="172">
                  <c:v>0.57095709570957098</c:v>
                </c:pt>
                <c:pt idx="173">
                  <c:v>0.57425742574257421</c:v>
                </c:pt>
                <c:pt idx="174">
                  <c:v>0.57755775577557755</c:v>
                </c:pt>
                <c:pt idx="175">
                  <c:v>0.58085808580858089</c:v>
                </c:pt>
                <c:pt idx="176">
                  <c:v>0.58415841584158412</c:v>
                </c:pt>
                <c:pt idx="177">
                  <c:v>0.58745874587458746</c:v>
                </c:pt>
                <c:pt idx="178">
                  <c:v>0.5907590759075908</c:v>
                </c:pt>
                <c:pt idx="179">
                  <c:v>0.59405940594059403</c:v>
                </c:pt>
                <c:pt idx="180">
                  <c:v>0.59735973597359737</c:v>
                </c:pt>
                <c:pt idx="181">
                  <c:v>0.60066006600660071</c:v>
                </c:pt>
                <c:pt idx="182">
                  <c:v>0.60396039603960394</c:v>
                </c:pt>
                <c:pt idx="183">
                  <c:v>0.60726072607260728</c:v>
                </c:pt>
                <c:pt idx="184">
                  <c:v>0.61056105610561051</c:v>
                </c:pt>
                <c:pt idx="185">
                  <c:v>0.61386138613861385</c:v>
                </c:pt>
                <c:pt idx="186">
                  <c:v>0.61716171617161719</c:v>
                </c:pt>
                <c:pt idx="187">
                  <c:v>0.62046204620462042</c:v>
                </c:pt>
                <c:pt idx="188">
                  <c:v>0.62376237623762376</c:v>
                </c:pt>
                <c:pt idx="189">
                  <c:v>0.6270627062706271</c:v>
                </c:pt>
                <c:pt idx="190">
                  <c:v>0.63036303630363033</c:v>
                </c:pt>
                <c:pt idx="191">
                  <c:v>0.63366336633663367</c:v>
                </c:pt>
                <c:pt idx="192">
                  <c:v>0.63696369636963701</c:v>
                </c:pt>
                <c:pt idx="193">
                  <c:v>0.64026402640264024</c:v>
                </c:pt>
                <c:pt idx="194">
                  <c:v>0.64356435643564358</c:v>
                </c:pt>
                <c:pt idx="195">
                  <c:v>0.64686468646864681</c:v>
                </c:pt>
                <c:pt idx="196">
                  <c:v>0.65016501650165015</c:v>
                </c:pt>
                <c:pt idx="197">
                  <c:v>0.65346534653465349</c:v>
                </c:pt>
                <c:pt idx="198">
                  <c:v>0.65676567656765672</c:v>
                </c:pt>
                <c:pt idx="199">
                  <c:v>0.66006600660066006</c:v>
                </c:pt>
                <c:pt idx="200">
                  <c:v>0.6633663366336634</c:v>
                </c:pt>
                <c:pt idx="201">
                  <c:v>0.66666666666666663</c:v>
                </c:pt>
                <c:pt idx="202">
                  <c:v>0.66996699669966997</c:v>
                </c:pt>
                <c:pt idx="203">
                  <c:v>0.67326732673267331</c:v>
                </c:pt>
                <c:pt idx="204">
                  <c:v>0.67656765676567654</c:v>
                </c:pt>
                <c:pt idx="205">
                  <c:v>0.67986798679867988</c:v>
                </c:pt>
                <c:pt idx="206">
                  <c:v>0.68316831683168322</c:v>
                </c:pt>
                <c:pt idx="207">
                  <c:v>0.68646864686468645</c:v>
                </c:pt>
                <c:pt idx="208">
                  <c:v>0.68976897689768979</c:v>
                </c:pt>
                <c:pt idx="209">
                  <c:v>0.69306930693069302</c:v>
                </c:pt>
                <c:pt idx="210">
                  <c:v>0.69636963696369636</c:v>
                </c:pt>
                <c:pt idx="211">
                  <c:v>0.6996699669966997</c:v>
                </c:pt>
                <c:pt idx="212">
                  <c:v>0.70297029702970293</c:v>
                </c:pt>
                <c:pt idx="213">
                  <c:v>0.70627062706270627</c:v>
                </c:pt>
                <c:pt idx="214">
                  <c:v>0.70957095709570961</c:v>
                </c:pt>
                <c:pt idx="215">
                  <c:v>0.71287128712871284</c:v>
                </c:pt>
                <c:pt idx="216">
                  <c:v>0.71617161716171618</c:v>
                </c:pt>
                <c:pt idx="217">
                  <c:v>0.71947194719471952</c:v>
                </c:pt>
                <c:pt idx="218">
                  <c:v>0.72277227722772275</c:v>
                </c:pt>
                <c:pt idx="219">
                  <c:v>0.72607260726072609</c:v>
                </c:pt>
                <c:pt idx="220">
                  <c:v>0.72937293729372932</c:v>
                </c:pt>
                <c:pt idx="221">
                  <c:v>0.73267326732673266</c:v>
                </c:pt>
                <c:pt idx="222">
                  <c:v>0.735973597359736</c:v>
                </c:pt>
                <c:pt idx="223">
                  <c:v>0.73927392739273923</c:v>
                </c:pt>
                <c:pt idx="224">
                  <c:v>0.74257425742574257</c:v>
                </c:pt>
                <c:pt idx="225">
                  <c:v>0.74587458745874591</c:v>
                </c:pt>
                <c:pt idx="226">
                  <c:v>0.74917491749174914</c:v>
                </c:pt>
                <c:pt idx="227">
                  <c:v>0.75247524752475248</c:v>
                </c:pt>
                <c:pt idx="228">
                  <c:v>0.75577557755775582</c:v>
                </c:pt>
                <c:pt idx="229">
                  <c:v>0.75907590759075905</c:v>
                </c:pt>
                <c:pt idx="230">
                  <c:v>0.76237623762376239</c:v>
                </c:pt>
                <c:pt idx="231">
                  <c:v>0.76567656765676573</c:v>
                </c:pt>
                <c:pt idx="232">
                  <c:v>0.76897689768976896</c:v>
                </c:pt>
                <c:pt idx="233">
                  <c:v>0.7722772277227723</c:v>
                </c:pt>
                <c:pt idx="234">
                  <c:v>0.77557755775577553</c:v>
                </c:pt>
                <c:pt idx="235">
                  <c:v>0.77887788778877887</c:v>
                </c:pt>
                <c:pt idx="236">
                  <c:v>0.78217821782178221</c:v>
                </c:pt>
                <c:pt idx="237">
                  <c:v>0.78547854785478544</c:v>
                </c:pt>
                <c:pt idx="238">
                  <c:v>0.78877887788778878</c:v>
                </c:pt>
                <c:pt idx="239">
                  <c:v>0.79207920792079212</c:v>
                </c:pt>
                <c:pt idx="240">
                  <c:v>0.79537953795379535</c:v>
                </c:pt>
                <c:pt idx="241">
                  <c:v>0.79867986798679869</c:v>
                </c:pt>
                <c:pt idx="242">
                  <c:v>0.80198019801980203</c:v>
                </c:pt>
                <c:pt idx="243">
                  <c:v>0.80528052805280526</c:v>
                </c:pt>
                <c:pt idx="244">
                  <c:v>0.8085808580858086</c:v>
                </c:pt>
                <c:pt idx="245">
                  <c:v>0.81188118811881194</c:v>
                </c:pt>
                <c:pt idx="246">
                  <c:v>0.81518151815181517</c:v>
                </c:pt>
                <c:pt idx="247">
                  <c:v>0.81848184818481851</c:v>
                </c:pt>
                <c:pt idx="248">
                  <c:v>0.82178217821782173</c:v>
                </c:pt>
                <c:pt idx="249">
                  <c:v>0.82508250825082508</c:v>
                </c:pt>
                <c:pt idx="250">
                  <c:v>0.82838283828382842</c:v>
                </c:pt>
                <c:pt idx="251">
                  <c:v>0.83168316831683164</c:v>
                </c:pt>
                <c:pt idx="252">
                  <c:v>0.83498349834983498</c:v>
                </c:pt>
                <c:pt idx="253">
                  <c:v>0.83828382838283833</c:v>
                </c:pt>
                <c:pt idx="254">
                  <c:v>0.84158415841584155</c:v>
                </c:pt>
                <c:pt idx="255">
                  <c:v>0.84488448844884489</c:v>
                </c:pt>
                <c:pt idx="256">
                  <c:v>0.84818481848184824</c:v>
                </c:pt>
                <c:pt idx="257">
                  <c:v>0.85148514851485146</c:v>
                </c:pt>
                <c:pt idx="258">
                  <c:v>0.8547854785478548</c:v>
                </c:pt>
                <c:pt idx="259">
                  <c:v>0.85808580858085803</c:v>
                </c:pt>
                <c:pt idx="260">
                  <c:v>0.86138613861386137</c:v>
                </c:pt>
                <c:pt idx="261">
                  <c:v>0.86468646864686471</c:v>
                </c:pt>
                <c:pt idx="262">
                  <c:v>0.86798679867986794</c:v>
                </c:pt>
                <c:pt idx="263">
                  <c:v>0.87128712871287128</c:v>
                </c:pt>
                <c:pt idx="264">
                  <c:v>0.87458745874587462</c:v>
                </c:pt>
                <c:pt idx="265">
                  <c:v>0.87788778877887785</c:v>
                </c:pt>
                <c:pt idx="266">
                  <c:v>0.88118811881188119</c:v>
                </c:pt>
                <c:pt idx="267">
                  <c:v>0.88448844884488453</c:v>
                </c:pt>
                <c:pt idx="268">
                  <c:v>0.88778877887788776</c:v>
                </c:pt>
                <c:pt idx="269">
                  <c:v>0.8910891089108911</c:v>
                </c:pt>
                <c:pt idx="270">
                  <c:v>0.89438943894389444</c:v>
                </c:pt>
                <c:pt idx="271">
                  <c:v>0.89768976897689767</c:v>
                </c:pt>
                <c:pt idx="272">
                  <c:v>0.90099009900990101</c:v>
                </c:pt>
                <c:pt idx="273">
                  <c:v>0.90429042904290424</c:v>
                </c:pt>
                <c:pt idx="274">
                  <c:v>0.90759075907590758</c:v>
                </c:pt>
                <c:pt idx="275">
                  <c:v>0.91089108910891092</c:v>
                </c:pt>
                <c:pt idx="276">
                  <c:v>0.91419141914191415</c:v>
                </c:pt>
                <c:pt idx="277">
                  <c:v>0.91749174917491749</c:v>
                </c:pt>
                <c:pt idx="278">
                  <c:v>0.92079207920792083</c:v>
                </c:pt>
                <c:pt idx="279">
                  <c:v>0.92409240924092406</c:v>
                </c:pt>
                <c:pt idx="280">
                  <c:v>0.9273927392739274</c:v>
                </c:pt>
                <c:pt idx="281">
                  <c:v>0.93069306930693074</c:v>
                </c:pt>
                <c:pt idx="282">
                  <c:v>0.93399339933993397</c:v>
                </c:pt>
                <c:pt idx="283">
                  <c:v>0.93729372937293731</c:v>
                </c:pt>
                <c:pt idx="284">
                  <c:v>0.94059405940594054</c:v>
                </c:pt>
                <c:pt idx="285">
                  <c:v>0.94389438943894388</c:v>
                </c:pt>
                <c:pt idx="286">
                  <c:v>0.94719471947194722</c:v>
                </c:pt>
                <c:pt idx="287">
                  <c:v>0.95049504950495045</c:v>
                </c:pt>
                <c:pt idx="288">
                  <c:v>0.95379537953795379</c:v>
                </c:pt>
                <c:pt idx="289">
                  <c:v>0.95709570957095713</c:v>
                </c:pt>
                <c:pt idx="290">
                  <c:v>0.96039603960396036</c:v>
                </c:pt>
                <c:pt idx="291">
                  <c:v>0.9636963696369637</c:v>
                </c:pt>
                <c:pt idx="292">
                  <c:v>0.96699669966996704</c:v>
                </c:pt>
                <c:pt idx="293">
                  <c:v>0.97029702970297027</c:v>
                </c:pt>
                <c:pt idx="294">
                  <c:v>0.97359735973597361</c:v>
                </c:pt>
                <c:pt idx="295">
                  <c:v>0.97689768976897695</c:v>
                </c:pt>
                <c:pt idx="296">
                  <c:v>0.98019801980198018</c:v>
                </c:pt>
                <c:pt idx="297">
                  <c:v>0.98349834983498352</c:v>
                </c:pt>
                <c:pt idx="298">
                  <c:v>0.98679867986798675</c:v>
                </c:pt>
                <c:pt idx="299">
                  <c:v>0.99009900990099009</c:v>
                </c:pt>
                <c:pt idx="300">
                  <c:v>0.99339933993399343</c:v>
                </c:pt>
                <c:pt idx="301">
                  <c:v>0.99669966996699666</c:v>
                </c:pt>
                <c:pt idx="302">
                  <c:v>1</c:v>
                </c:pt>
              </c:numCache>
            </c:numRef>
          </c:xVal>
          <c:yVal>
            <c:numRef>
              <c:f>'[Chart in Microsoft PowerPoint]Tamara all data'!$R$2:$R$304</c:f>
              <c:numCache>
                <c:formatCode>General</c:formatCode>
                <c:ptCount val="303"/>
                <c:pt idx="0">
                  <c:v>0.06</c:v>
                </c:pt>
                <c:pt idx="1">
                  <c:v>0.2</c:v>
                </c:pt>
                <c:pt idx="2">
                  <c:v>0.4</c:v>
                </c:pt>
                <c:pt idx="3">
                  <c:v>0.44</c:v>
                </c:pt>
                <c:pt idx="4">
                  <c:v>0.46</c:v>
                </c:pt>
                <c:pt idx="5">
                  <c:v>0.47</c:v>
                </c:pt>
                <c:pt idx="6">
                  <c:v>0.48</c:v>
                </c:pt>
                <c:pt idx="7">
                  <c:v>0.48</c:v>
                </c:pt>
                <c:pt idx="8">
                  <c:v>0.48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0.57999999999999996</c:v>
                </c:pt>
                <c:pt idx="15">
                  <c:v>0.59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0.62</c:v>
                </c:pt>
                <c:pt idx="25">
                  <c:v>0.63</c:v>
                </c:pt>
                <c:pt idx="26">
                  <c:v>0.63</c:v>
                </c:pt>
                <c:pt idx="27">
                  <c:v>0.63</c:v>
                </c:pt>
                <c:pt idx="28">
                  <c:v>0.63</c:v>
                </c:pt>
                <c:pt idx="29">
                  <c:v>0.63</c:v>
                </c:pt>
                <c:pt idx="30">
                  <c:v>0.64</c:v>
                </c:pt>
                <c:pt idx="31">
                  <c:v>0.64</c:v>
                </c:pt>
                <c:pt idx="32">
                  <c:v>0.65</c:v>
                </c:pt>
                <c:pt idx="33">
                  <c:v>0.65</c:v>
                </c:pt>
                <c:pt idx="34">
                  <c:v>0.67</c:v>
                </c:pt>
                <c:pt idx="35">
                  <c:v>0.67</c:v>
                </c:pt>
                <c:pt idx="36">
                  <c:v>0.68</c:v>
                </c:pt>
                <c:pt idx="37">
                  <c:v>0.68</c:v>
                </c:pt>
                <c:pt idx="38">
                  <c:v>0.68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0.7</c:v>
                </c:pt>
                <c:pt idx="46">
                  <c:v>0.7</c:v>
                </c:pt>
                <c:pt idx="47">
                  <c:v>0.7</c:v>
                </c:pt>
                <c:pt idx="48">
                  <c:v>0.7</c:v>
                </c:pt>
                <c:pt idx="49">
                  <c:v>0.7</c:v>
                </c:pt>
                <c:pt idx="50">
                  <c:v>0.7</c:v>
                </c:pt>
                <c:pt idx="51">
                  <c:v>0.7</c:v>
                </c:pt>
                <c:pt idx="52">
                  <c:v>0.7</c:v>
                </c:pt>
                <c:pt idx="53">
                  <c:v>0.7</c:v>
                </c:pt>
                <c:pt idx="54">
                  <c:v>0.7</c:v>
                </c:pt>
                <c:pt idx="55">
                  <c:v>0.7</c:v>
                </c:pt>
                <c:pt idx="56">
                  <c:v>0.7</c:v>
                </c:pt>
                <c:pt idx="57">
                  <c:v>0.7</c:v>
                </c:pt>
                <c:pt idx="58">
                  <c:v>0.71</c:v>
                </c:pt>
                <c:pt idx="59">
                  <c:v>0.72</c:v>
                </c:pt>
                <c:pt idx="60">
                  <c:v>0.73</c:v>
                </c:pt>
                <c:pt idx="61">
                  <c:v>0.73</c:v>
                </c:pt>
                <c:pt idx="62">
                  <c:v>0.73</c:v>
                </c:pt>
                <c:pt idx="63">
                  <c:v>0.73</c:v>
                </c:pt>
                <c:pt idx="64">
                  <c:v>0.74</c:v>
                </c:pt>
                <c:pt idx="65">
                  <c:v>0.75</c:v>
                </c:pt>
                <c:pt idx="66">
                  <c:v>0.75</c:v>
                </c:pt>
                <c:pt idx="67">
                  <c:v>0.75</c:v>
                </c:pt>
                <c:pt idx="68">
                  <c:v>0.77</c:v>
                </c:pt>
                <c:pt idx="69">
                  <c:v>0.78</c:v>
                </c:pt>
                <c:pt idx="70">
                  <c:v>0.78</c:v>
                </c:pt>
                <c:pt idx="71">
                  <c:v>0.79</c:v>
                </c:pt>
                <c:pt idx="72">
                  <c:v>0.79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0.8</c:v>
                </c:pt>
                <c:pt idx="78">
                  <c:v>0.8</c:v>
                </c:pt>
                <c:pt idx="79">
                  <c:v>0.8</c:v>
                </c:pt>
                <c:pt idx="80">
                  <c:v>0.8</c:v>
                </c:pt>
                <c:pt idx="81">
                  <c:v>0.8</c:v>
                </c:pt>
                <c:pt idx="82">
                  <c:v>0.8</c:v>
                </c:pt>
                <c:pt idx="83">
                  <c:v>0.8</c:v>
                </c:pt>
                <c:pt idx="84">
                  <c:v>0.8</c:v>
                </c:pt>
                <c:pt idx="85">
                  <c:v>0.8</c:v>
                </c:pt>
                <c:pt idx="86">
                  <c:v>0.8</c:v>
                </c:pt>
                <c:pt idx="87">
                  <c:v>0.8</c:v>
                </c:pt>
                <c:pt idx="88">
                  <c:v>0.8</c:v>
                </c:pt>
                <c:pt idx="89">
                  <c:v>0.8</c:v>
                </c:pt>
                <c:pt idx="90">
                  <c:v>0.8</c:v>
                </c:pt>
                <c:pt idx="91">
                  <c:v>0.8</c:v>
                </c:pt>
                <c:pt idx="92">
                  <c:v>0.8</c:v>
                </c:pt>
                <c:pt idx="93">
                  <c:v>0.8</c:v>
                </c:pt>
                <c:pt idx="94">
                  <c:v>0.84</c:v>
                </c:pt>
                <c:pt idx="95">
                  <c:v>0.84</c:v>
                </c:pt>
                <c:pt idx="96">
                  <c:v>0.85</c:v>
                </c:pt>
                <c:pt idx="97">
                  <c:v>0.85</c:v>
                </c:pt>
                <c:pt idx="98">
                  <c:v>0.85</c:v>
                </c:pt>
                <c:pt idx="99">
                  <c:v>0.85</c:v>
                </c:pt>
                <c:pt idx="100">
                  <c:v>0.86</c:v>
                </c:pt>
                <c:pt idx="101">
                  <c:v>0.86</c:v>
                </c:pt>
                <c:pt idx="102">
                  <c:v>0.86</c:v>
                </c:pt>
                <c:pt idx="103">
                  <c:v>0.86</c:v>
                </c:pt>
                <c:pt idx="104">
                  <c:v>0.86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0.89</c:v>
                </c:pt>
                <c:pt idx="110">
                  <c:v>0.89</c:v>
                </c:pt>
                <c:pt idx="111">
                  <c:v>0.89</c:v>
                </c:pt>
                <c:pt idx="112">
                  <c:v>0.9</c:v>
                </c:pt>
                <c:pt idx="113">
                  <c:v>0.9</c:v>
                </c:pt>
                <c:pt idx="114">
                  <c:v>0.9</c:v>
                </c:pt>
                <c:pt idx="115">
                  <c:v>0.9</c:v>
                </c:pt>
                <c:pt idx="116">
                  <c:v>0.9</c:v>
                </c:pt>
                <c:pt idx="117">
                  <c:v>0.9</c:v>
                </c:pt>
                <c:pt idx="118">
                  <c:v>0.9</c:v>
                </c:pt>
                <c:pt idx="119">
                  <c:v>0.9</c:v>
                </c:pt>
                <c:pt idx="120">
                  <c:v>0.9</c:v>
                </c:pt>
                <c:pt idx="121">
                  <c:v>0.9</c:v>
                </c:pt>
                <c:pt idx="122">
                  <c:v>0.9</c:v>
                </c:pt>
                <c:pt idx="123">
                  <c:v>0.9</c:v>
                </c:pt>
                <c:pt idx="124">
                  <c:v>0.9</c:v>
                </c:pt>
                <c:pt idx="125">
                  <c:v>0.9</c:v>
                </c:pt>
                <c:pt idx="126">
                  <c:v>0.9</c:v>
                </c:pt>
                <c:pt idx="127">
                  <c:v>0.9</c:v>
                </c:pt>
                <c:pt idx="128">
                  <c:v>0.9</c:v>
                </c:pt>
                <c:pt idx="129">
                  <c:v>0.9</c:v>
                </c:pt>
                <c:pt idx="130">
                  <c:v>0.9</c:v>
                </c:pt>
                <c:pt idx="131">
                  <c:v>0.9</c:v>
                </c:pt>
                <c:pt idx="132">
                  <c:v>0.9</c:v>
                </c:pt>
                <c:pt idx="133">
                  <c:v>0.9</c:v>
                </c:pt>
                <c:pt idx="134">
                  <c:v>0.9</c:v>
                </c:pt>
                <c:pt idx="135">
                  <c:v>0.9</c:v>
                </c:pt>
                <c:pt idx="136">
                  <c:v>0.9</c:v>
                </c:pt>
                <c:pt idx="137">
                  <c:v>0.9</c:v>
                </c:pt>
                <c:pt idx="138">
                  <c:v>0.9</c:v>
                </c:pt>
                <c:pt idx="139">
                  <c:v>0.9</c:v>
                </c:pt>
                <c:pt idx="140">
                  <c:v>0.9</c:v>
                </c:pt>
                <c:pt idx="141">
                  <c:v>0.9</c:v>
                </c:pt>
                <c:pt idx="142">
                  <c:v>0.9</c:v>
                </c:pt>
                <c:pt idx="143">
                  <c:v>0.9</c:v>
                </c:pt>
                <c:pt idx="144">
                  <c:v>0.91</c:v>
                </c:pt>
                <c:pt idx="145">
                  <c:v>0.92</c:v>
                </c:pt>
                <c:pt idx="146">
                  <c:v>0.93</c:v>
                </c:pt>
                <c:pt idx="147">
                  <c:v>0.93</c:v>
                </c:pt>
                <c:pt idx="148">
                  <c:v>0.94</c:v>
                </c:pt>
                <c:pt idx="149">
                  <c:v>0.94</c:v>
                </c:pt>
                <c:pt idx="150">
                  <c:v>0.94</c:v>
                </c:pt>
                <c:pt idx="151">
                  <c:v>0.95</c:v>
                </c:pt>
                <c:pt idx="152">
                  <c:v>0.95</c:v>
                </c:pt>
                <c:pt idx="153">
                  <c:v>0.95</c:v>
                </c:pt>
                <c:pt idx="154">
                  <c:v>0.95</c:v>
                </c:pt>
                <c:pt idx="155">
                  <c:v>0.96</c:v>
                </c:pt>
                <c:pt idx="156">
                  <c:v>0.96</c:v>
                </c:pt>
                <c:pt idx="157">
                  <c:v>0.96</c:v>
                </c:pt>
                <c:pt idx="158">
                  <c:v>0.98</c:v>
                </c:pt>
                <c:pt idx="159">
                  <c:v>0.98</c:v>
                </c:pt>
                <c:pt idx="160">
                  <c:v>0.98</c:v>
                </c:pt>
                <c:pt idx="161">
                  <c:v>0.99</c:v>
                </c:pt>
                <c:pt idx="162">
                  <c:v>0.99</c:v>
                </c:pt>
                <c:pt idx="163">
                  <c:v>0.99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1.01</c:v>
                </c:pt>
                <c:pt idx="180">
                  <c:v>1.02</c:v>
                </c:pt>
                <c:pt idx="181">
                  <c:v>1.03</c:v>
                </c:pt>
                <c:pt idx="182">
                  <c:v>1.03</c:v>
                </c:pt>
                <c:pt idx="183">
                  <c:v>1.04</c:v>
                </c:pt>
                <c:pt idx="184">
                  <c:v>1.05</c:v>
                </c:pt>
                <c:pt idx="185">
                  <c:v>1.05</c:v>
                </c:pt>
                <c:pt idx="186">
                  <c:v>1.05</c:v>
                </c:pt>
                <c:pt idx="187">
                  <c:v>1.06</c:v>
                </c:pt>
                <c:pt idx="188">
                  <c:v>1.06</c:v>
                </c:pt>
                <c:pt idx="189">
                  <c:v>1.08</c:v>
                </c:pt>
                <c:pt idx="190">
                  <c:v>1.08</c:v>
                </c:pt>
                <c:pt idx="191">
                  <c:v>1.08</c:v>
                </c:pt>
                <c:pt idx="192">
                  <c:v>1.08</c:v>
                </c:pt>
                <c:pt idx="193">
                  <c:v>1.0900000000000001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1.1100000000000001</c:v>
                </c:pt>
                <c:pt idx="200">
                  <c:v>1.1100000000000001</c:v>
                </c:pt>
                <c:pt idx="201">
                  <c:v>1.1200000000000001</c:v>
                </c:pt>
                <c:pt idx="202">
                  <c:v>1.1200000000000001</c:v>
                </c:pt>
                <c:pt idx="203">
                  <c:v>1.1200000000000001</c:v>
                </c:pt>
                <c:pt idx="204">
                  <c:v>1.1200000000000001</c:v>
                </c:pt>
                <c:pt idx="205">
                  <c:v>1.1200000000000001</c:v>
                </c:pt>
                <c:pt idx="206">
                  <c:v>1.1299999999999999</c:v>
                </c:pt>
                <c:pt idx="207">
                  <c:v>1.1299999999999999</c:v>
                </c:pt>
                <c:pt idx="208">
                  <c:v>1.1399999999999999</c:v>
                </c:pt>
                <c:pt idx="209">
                  <c:v>1.1499999999999999</c:v>
                </c:pt>
                <c:pt idx="210">
                  <c:v>1.17</c:v>
                </c:pt>
                <c:pt idx="211">
                  <c:v>1.18</c:v>
                </c:pt>
                <c:pt idx="212">
                  <c:v>1.18</c:v>
                </c:pt>
                <c:pt idx="213">
                  <c:v>1.19</c:v>
                </c:pt>
                <c:pt idx="214">
                  <c:v>1.19</c:v>
                </c:pt>
                <c:pt idx="215">
                  <c:v>1.2</c:v>
                </c:pt>
                <c:pt idx="216">
                  <c:v>1.21</c:v>
                </c:pt>
                <c:pt idx="217">
                  <c:v>1.21</c:v>
                </c:pt>
                <c:pt idx="218">
                  <c:v>1.21</c:v>
                </c:pt>
                <c:pt idx="219">
                  <c:v>1.23</c:v>
                </c:pt>
                <c:pt idx="220">
                  <c:v>1.23</c:v>
                </c:pt>
                <c:pt idx="221">
                  <c:v>1.25</c:v>
                </c:pt>
                <c:pt idx="222">
                  <c:v>1.25</c:v>
                </c:pt>
                <c:pt idx="223">
                  <c:v>1.25</c:v>
                </c:pt>
                <c:pt idx="224">
                  <c:v>1.26</c:v>
                </c:pt>
                <c:pt idx="225">
                  <c:v>1.28</c:v>
                </c:pt>
                <c:pt idx="226">
                  <c:v>1.28</c:v>
                </c:pt>
                <c:pt idx="227">
                  <c:v>1.28</c:v>
                </c:pt>
                <c:pt idx="228">
                  <c:v>1.28</c:v>
                </c:pt>
                <c:pt idx="229">
                  <c:v>1.28</c:v>
                </c:pt>
                <c:pt idx="230">
                  <c:v>1.29</c:v>
                </c:pt>
                <c:pt idx="231">
                  <c:v>1.29</c:v>
                </c:pt>
                <c:pt idx="232">
                  <c:v>1.3</c:v>
                </c:pt>
                <c:pt idx="233">
                  <c:v>1.3</c:v>
                </c:pt>
                <c:pt idx="234">
                  <c:v>1.3</c:v>
                </c:pt>
                <c:pt idx="235">
                  <c:v>1.3</c:v>
                </c:pt>
                <c:pt idx="236">
                  <c:v>1.34</c:v>
                </c:pt>
                <c:pt idx="237">
                  <c:v>1.34</c:v>
                </c:pt>
                <c:pt idx="238">
                  <c:v>1.34</c:v>
                </c:pt>
                <c:pt idx="239">
                  <c:v>1.35</c:v>
                </c:pt>
                <c:pt idx="240">
                  <c:v>1.39</c:v>
                </c:pt>
                <c:pt idx="241">
                  <c:v>1.42</c:v>
                </c:pt>
                <c:pt idx="242">
                  <c:v>1.42</c:v>
                </c:pt>
                <c:pt idx="243">
                  <c:v>1.42</c:v>
                </c:pt>
                <c:pt idx="244">
                  <c:v>1.45</c:v>
                </c:pt>
                <c:pt idx="245">
                  <c:v>1.46</c:v>
                </c:pt>
                <c:pt idx="246">
                  <c:v>1.46</c:v>
                </c:pt>
                <c:pt idx="247">
                  <c:v>1.48</c:v>
                </c:pt>
                <c:pt idx="248">
                  <c:v>1.5</c:v>
                </c:pt>
                <c:pt idx="249">
                  <c:v>1.51</c:v>
                </c:pt>
                <c:pt idx="250">
                  <c:v>1.54</c:v>
                </c:pt>
                <c:pt idx="251">
                  <c:v>1.55</c:v>
                </c:pt>
                <c:pt idx="252">
                  <c:v>1.55</c:v>
                </c:pt>
                <c:pt idx="253">
                  <c:v>1.55</c:v>
                </c:pt>
                <c:pt idx="254">
                  <c:v>1.55</c:v>
                </c:pt>
                <c:pt idx="255">
                  <c:v>1.56</c:v>
                </c:pt>
                <c:pt idx="256">
                  <c:v>1.56</c:v>
                </c:pt>
                <c:pt idx="257">
                  <c:v>1.57</c:v>
                </c:pt>
                <c:pt idx="258">
                  <c:v>1.6</c:v>
                </c:pt>
                <c:pt idx="259">
                  <c:v>1.6</c:v>
                </c:pt>
                <c:pt idx="260">
                  <c:v>1.6</c:v>
                </c:pt>
                <c:pt idx="261">
                  <c:v>1.6</c:v>
                </c:pt>
                <c:pt idx="262">
                  <c:v>1.61</c:v>
                </c:pt>
                <c:pt idx="263">
                  <c:v>1.67</c:v>
                </c:pt>
                <c:pt idx="264">
                  <c:v>1.68</c:v>
                </c:pt>
                <c:pt idx="265">
                  <c:v>1.69</c:v>
                </c:pt>
                <c:pt idx="266">
                  <c:v>1.7</c:v>
                </c:pt>
                <c:pt idx="267">
                  <c:v>1.7</c:v>
                </c:pt>
                <c:pt idx="268">
                  <c:v>1.7</c:v>
                </c:pt>
                <c:pt idx="269">
                  <c:v>1.7</c:v>
                </c:pt>
                <c:pt idx="270">
                  <c:v>1.71</c:v>
                </c:pt>
                <c:pt idx="271">
                  <c:v>1.74</c:v>
                </c:pt>
                <c:pt idx="272">
                  <c:v>1.78</c:v>
                </c:pt>
                <c:pt idx="273">
                  <c:v>1.78</c:v>
                </c:pt>
                <c:pt idx="274">
                  <c:v>1.8</c:v>
                </c:pt>
                <c:pt idx="275">
                  <c:v>1.84</c:v>
                </c:pt>
                <c:pt idx="276">
                  <c:v>1.84</c:v>
                </c:pt>
                <c:pt idx="277">
                  <c:v>1.85</c:v>
                </c:pt>
                <c:pt idx="278">
                  <c:v>1.85</c:v>
                </c:pt>
                <c:pt idx="279">
                  <c:v>1.86</c:v>
                </c:pt>
                <c:pt idx="280">
                  <c:v>1.88</c:v>
                </c:pt>
                <c:pt idx="281">
                  <c:v>1.89</c:v>
                </c:pt>
                <c:pt idx="282">
                  <c:v>1.9</c:v>
                </c:pt>
                <c:pt idx="283">
                  <c:v>1.9</c:v>
                </c:pt>
                <c:pt idx="284">
                  <c:v>1.9</c:v>
                </c:pt>
                <c:pt idx="285">
                  <c:v>1.9</c:v>
                </c:pt>
                <c:pt idx="286">
                  <c:v>1.9</c:v>
                </c:pt>
                <c:pt idx="287">
                  <c:v>1.93</c:v>
                </c:pt>
                <c:pt idx="288">
                  <c:v>1.94</c:v>
                </c:pt>
                <c:pt idx="289">
                  <c:v>1.95</c:v>
                </c:pt>
                <c:pt idx="290">
                  <c:v>1.96</c:v>
                </c:pt>
                <c:pt idx="291">
                  <c:v>1.98</c:v>
                </c:pt>
                <c:pt idx="292">
                  <c:v>1.99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2.0099999999999998</c:v>
                </c:pt>
                <c:pt idx="297">
                  <c:v>2.06</c:v>
                </c:pt>
                <c:pt idx="298">
                  <c:v>2.12</c:v>
                </c:pt>
                <c:pt idx="299">
                  <c:v>2.1800000000000002</c:v>
                </c:pt>
                <c:pt idx="300">
                  <c:v>2.2799999999999998</c:v>
                </c:pt>
                <c:pt idx="301">
                  <c:v>2.87</c:v>
                </c:pt>
                <c:pt idx="302">
                  <c:v>2.9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A7-4743-80D0-9BD003FCA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46656"/>
        <c:axId val="170799104"/>
      </c:scatterChart>
      <c:valAx>
        <c:axId val="93046656"/>
        <c:scaling>
          <c:orientation val="minMax"/>
          <c:max val="1"/>
        </c:scaling>
        <c:delete val="0"/>
        <c:axPos val="b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Cumulative Percentage</a:t>
                </a:r>
                <a:r>
                  <a:rPr lang="en-US" baseline="0"/>
                  <a:t> of the Samples</a:t>
                </a:r>
                <a:endParaRPr lang="en-US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70799104"/>
        <c:crossesAt val="1.0000000000000002E-2"/>
        <c:crossBetween val="midCat"/>
        <c:majorUnit val="0.2"/>
        <c:minorUnit val="2.0000000000000004E-2"/>
      </c:valAx>
      <c:valAx>
        <c:axId val="170799104"/>
        <c:scaling>
          <c:logBase val="10"/>
          <c:orientation val="minMax"/>
          <c:min val="0.1"/>
        </c:scaling>
        <c:delete val="0"/>
        <c:axPos val="l"/>
        <c:majorGridlines>
          <c:spPr>
            <a:ln w="19050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Turbidity (NTU)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3046656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24065505000208381"/>
          <c:y val="8.884619547436047E-2"/>
          <c:w val="0.44341005170753772"/>
          <c:h val="0.17453081265753539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8FB2-4619-2844-A063-22DA3787253E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E03E-E6B2-5C48-BED5-C8EA480B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Floc+Roll-up.pdf?version=1&amp;modificationDate=134875368400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ighlight>
                  <a:srgbClr val="FFFF00"/>
                </a:highlight>
              </a:rPr>
              <a:t>floc_rollup.png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Floc Roll-up and its Implications for the Spacing of Inclined Settlers Matthew W. Hurst, Michael J. Adelman, Monroe L. Weber-Shirk, Tanya S. Cabrito, Cosme Somogyi, and Leonard W. Lion. Journal of Environmental Engineering, submitted (2012)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8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499D3B-F392-4872-A3D5-D521E1EEF78F}" type="slidenum">
              <a:rPr lang="en-US">
                <a:latin typeface="Arial" pitchFamily="34" charset="0"/>
              </a:rPr>
              <a:pPr/>
              <a:t>57</a:t>
            </a:fld>
            <a:endParaRPr lang="en-US">
              <a:latin typeface="Arial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HN" dirty="0" err="1"/>
              <a:t>Why</a:t>
            </a:r>
            <a:r>
              <a:rPr lang="es-HN" dirty="0"/>
              <a:t> </a:t>
            </a:r>
            <a:r>
              <a:rPr lang="es-HN" dirty="0" err="1"/>
              <a:t>does</a:t>
            </a:r>
            <a:r>
              <a:rPr lang="es-HN" dirty="0"/>
              <a:t> </a:t>
            </a:r>
            <a:r>
              <a:rPr lang="es-HN" dirty="0" err="1"/>
              <a:t>the</a:t>
            </a:r>
            <a:r>
              <a:rPr lang="es-HN" dirty="0"/>
              <a:t> </a:t>
            </a:r>
            <a:r>
              <a:rPr lang="es-HN" dirty="0" err="1"/>
              <a:t>plug</a:t>
            </a:r>
            <a:r>
              <a:rPr lang="es-HN" baseline="0" dirty="0"/>
              <a:t> </a:t>
            </a:r>
            <a:r>
              <a:rPr lang="es-HN" baseline="0" dirty="0" err="1"/>
              <a:t>have</a:t>
            </a:r>
            <a:r>
              <a:rPr lang="es-HN" baseline="0" dirty="0"/>
              <a:t> a vertical </a:t>
            </a:r>
            <a:r>
              <a:rPr lang="es-HN" baseline="0" dirty="0" err="1"/>
              <a:t>tube</a:t>
            </a:r>
            <a:r>
              <a:rPr lang="es-HN" baseline="0" dirty="0"/>
              <a:t>? </a:t>
            </a:r>
            <a:r>
              <a:rPr lang="es-HN" baseline="0" dirty="0" err="1"/>
              <a:t>Serves</a:t>
            </a:r>
            <a:r>
              <a:rPr lang="es-HN" baseline="0" dirty="0"/>
              <a:t> as a </a:t>
            </a:r>
            <a:r>
              <a:rPr lang="es-HN" baseline="0" dirty="0" err="1"/>
              <a:t>handle</a:t>
            </a:r>
            <a:r>
              <a:rPr lang="es-HN" baseline="0" dirty="0"/>
              <a:t> and </a:t>
            </a:r>
            <a:r>
              <a:rPr lang="es-HN" baseline="0" dirty="0" err="1"/>
              <a:t>an</a:t>
            </a:r>
            <a:r>
              <a:rPr lang="es-HN" baseline="0" dirty="0"/>
              <a:t> air </a:t>
            </a:r>
            <a:r>
              <a:rPr lang="es-HN" baseline="0" dirty="0" err="1"/>
              <a:t>vent</a:t>
            </a:r>
            <a:r>
              <a:rPr lang="es-HN" baseline="0" dirty="0"/>
              <a:t>.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63677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Tell the story of the journey of</a:t>
            </a:r>
            <a:r>
              <a:rPr lang="en-US" baseline="0" dirty="0"/>
              <a:t> a large floc, a small floc, a rouge loner clay particle, and of a water molecule as each travels through this sedimentation tank.</a:t>
            </a:r>
          </a:p>
          <a:p>
            <a:r>
              <a:rPr lang="en-US" baseline="0" dirty="0"/>
              <a:t>How do plate settlers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diffuser_fabrication.png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E03E-E6B2-5C48-BED5-C8EA480B52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8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5FBA-FD55-F44F-A80B-F755B6EC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7D43-01F1-9D42-BF65-405450E1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07A4-E657-F94B-BF6B-DDB355EC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1CB4-BD9A-1D44-98ED-C895A394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2F57-37CD-A54B-925B-205616C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0C7F-842C-1640-93A3-B410A53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A83B0-D6D8-C14A-A46E-712E15612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4FC-BE08-184D-BAF3-632B40B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150A-3C4C-8E4B-8B85-063DE32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40F4-BAC1-434C-9A6C-92FAFF2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F7B16-5E37-A740-BF5C-D4CE39B4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73EA-0771-D643-9E33-D36C135A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D0B6-8AB8-274F-8322-7A963F90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973D-96CD-BB45-A9D3-6838AB4D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D376-4A70-2441-9684-EDBA40B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9A-39CE-7341-AA6C-1F8E7EDE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4025-9066-5747-99C1-0E810AA2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EA2D-B10E-344B-8447-7FCD307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6445-AE9F-CD4E-9CE9-D385253D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D9EF-89D4-E24F-BF6B-3D3633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DC7D-82FE-B844-9FEE-98267F1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B16-5F9B-E44B-9EA6-1FF29E10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E10E-E663-544F-BF62-92791487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34B3-E17F-1E46-AF3E-A41C02E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2419-ABA1-E44C-A7DD-D36860A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3786-5575-8D43-9569-AD535A5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4D40-0FC8-A142-B116-B2AFCD8BE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5A9-205D-384A-98B3-BE7ED28F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A178-3F78-0F4D-BD53-AD429BDF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3979D-5A81-6C49-B744-15247B1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CF98D-E5CD-6B49-9114-6710B37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B3D-6199-1F40-BF25-4A525E1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C976-5DF5-6049-8B2C-9786C923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7ACF-ABC3-984B-B57D-B0E62BC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E8D24-BF68-D74D-88F8-2EA3BCA8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0DC3A-5930-7A4F-8EFE-200A1874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34E8-12C1-374F-A2E3-99B71C0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D0816-7E78-434B-9833-D7F127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1E256-0ED5-A240-9FDE-9000EFEB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6EB5-E5D4-EF46-85D1-E5FC52D5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FCAE-B87F-FA40-B8C3-288E965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EA7F2-EAB9-D34F-8B7F-10C3984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0555-A0ED-2543-8778-A78FF26C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4D61D-CC2A-DF4F-91FC-6CF26294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0006E-0848-7A46-AF02-2CE90425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09C9D-5FDB-DE41-9DCC-7A0924C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92-8569-394D-864A-C90B838F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CA65-5B97-7C41-A372-21048EA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4DED8-3BBC-AE4A-A8CD-AA9802B0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0761-2C3D-4C4C-A768-853AFC96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B69-AB6B-174D-A3F9-2FBC5024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B90-747D-6A4B-9B14-98144E4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8220-6B37-C44D-A78E-68E5242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FBF07-22D1-5146-9C84-A474AB55D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4682-21DE-A94D-9BA9-E1D62C1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EC0A-9F5B-4C48-8F34-FE5007AE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12C5-B8CA-8843-B0DE-101FAFE7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9A209-A5F5-7748-8BFD-98F39F89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EBFE-787C-694B-A528-D5FAC8B1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20B8-E24E-A043-A4DF-E8F27090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586-7AE3-F649-86E6-D4CC27A01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C466-2553-8245-A141-095AD0FA36E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CF16-47D2-9040-9F71-933D0BE25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9E31-370F-9B44-907E-82B666F7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A587-8514-7C46-8FE7-80BDE514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://youtu.be/bf3fRxmk2V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outu.be/wa66el51ui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://youtu.be/bQgMdkO0qU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Roll-up%20Calculation%20Worksheet.xmcd/Selection%2043%205083%20490%20540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w4rTDKnwgo&amp;list=UUXq9V81yyUOTQYokfp5wXf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file:///C:/Documents%20and%20Settings/mw24/My%20Documents/Mathcad/Plate%20Settler%20Head%20Loss.xmcd/Selection%20403%20443%20798%208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/Users/mw24/Google%20Drive/Mathcad%2015%20files/Floc%20blanket%20G.xmcd/Selection%2019%20419%20297%2064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file:///C:/Users/mw24/Google%20Drive/Mathcad%2015%20files/Floc%20blanket%20G.xmcd/Selection%20435%20427%20731%20648" TargetMode="External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4.png"/><Relationship Id="rId4" Type="http://schemas.openxmlformats.org/officeDocument/2006/relationships/image" Target="../media/image41.wmf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1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4.png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s://confluence.cornell.edu/download/attachments/77267239/Floc+Roll-up.pdf?version=1&amp;modificationDate=1348753684000" TargetMode="Externa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828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added to textbook already</a:t>
            </a:r>
          </a:p>
        </p:txBody>
      </p:sp>
    </p:spTree>
    <p:extLst>
      <p:ext uri="{BB962C8B-B14F-4D97-AF65-F5344CB8AC3E}">
        <p14:creationId xmlns:p14="http://schemas.microsoft.com/office/powerpoint/2010/main" val="6779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4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sed_tank_overview.png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804AC81-B29E-6949-9503-9733867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57258"/>
            <a:ext cx="10905066" cy="53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3B92C-FCD4-B748-923B-32E1B848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92" y="2851663"/>
            <a:ext cx="719190" cy="47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2DC2-582E-7E4D-8F15-16B1B4B9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92" y="2857840"/>
            <a:ext cx="584200" cy="5842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A1B0D42-D246-1D44-822F-E7F792C2A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6040" y="2293405"/>
            <a:ext cx="411532" cy="6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EA2DACFD-AE9F-AE47-BF4E-B1245F8381A4}"/>
              </a:ext>
            </a:extLst>
          </p:cNvPr>
          <p:cNvSpPr/>
          <p:nvPr/>
        </p:nvSpPr>
        <p:spPr bwMode="auto">
          <a:xfrm rot="10800000">
            <a:off x="2314990" y="2335635"/>
            <a:ext cx="1396501" cy="1421362"/>
          </a:xfrm>
          <a:prstGeom prst="blockArc">
            <a:avLst>
              <a:gd name="adj1" fmla="val 10800000"/>
              <a:gd name="adj2" fmla="val 16200005"/>
              <a:gd name="adj3" fmla="val 25784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4F9B916-A087-5B4C-8C45-13F2E038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3264086" y="2736820"/>
            <a:ext cx="464303" cy="4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BDF1C1A-DB59-7649-892D-F50D86D5A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331812" y="2876487"/>
            <a:ext cx="388060" cy="13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6359A3-3EC4-E242-ABF7-3114C41D8884}"/>
              </a:ext>
            </a:extLst>
          </p:cNvPr>
          <p:cNvSpPr txBox="1"/>
          <p:nvPr/>
        </p:nvSpPr>
        <p:spPr>
          <a:xfrm>
            <a:off x="73919" y="64701"/>
            <a:ext cx="29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sed_tank_flow_conserve.png</a:t>
            </a:r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2A683EE-4B50-CC49-B902-D870F3023AF6}"/>
              </a:ext>
            </a:extLst>
          </p:cNvPr>
          <p:cNvSpPr/>
          <p:nvPr/>
        </p:nvSpPr>
        <p:spPr>
          <a:xfrm>
            <a:off x="4348976" y="2293405"/>
            <a:ext cx="451619" cy="750878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407E-BE89-0841-9B61-24CE5506013A}"/>
              </a:ext>
            </a:extLst>
          </p:cNvPr>
          <p:cNvSpPr txBox="1"/>
          <p:nvPr/>
        </p:nvSpPr>
        <p:spPr>
          <a:xfrm>
            <a:off x="4569082" y="1427356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“lost triangle”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B74BDB-20A5-D242-844E-3C932CF6326B}"/>
              </a:ext>
            </a:extLst>
          </p:cNvPr>
          <p:cNvCxnSpPr>
            <a:cxnSpLocks/>
          </p:cNvCxnSpPr>
          <p:nvPr/>
        </p:nvCxnSpPr>
        <p:spPr>
          <a:xfrm flipH="1">
            <a:off x="4481296" y="1796688"/>
            <a:ext cx="238144" cy="94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15B49-0F83-C246-A316-488E4DFC2DD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00595" y="3044283"/>
            <a:ext cx="58711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1ECAC-9363-0541-9F34-B827833B868A}"/>
              </a:ext>
            </a:extLst>
          </p:cNvPr>
          <p:cNvCxnSpPr>
            <a:cxnSpLocks/>
          </p:cNvCxnSpPr>
          <p:nvPr/>
        </p:nvCxnSpPr>
        <p:spPr>
          <a:xfrm>
            <a:off x="4348976" y="3631581"/>
            <a:ext cx="632274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/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𝑆𝑒𝑑𝐴𝑐𝑡𝑖𝑣𝑒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1DC7D-FBD2-A04A-919F-40D6804C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2787275"/>
                <a:ext cx="1322029" cy="369332"/>
              </a:xfrm>
              <a:prstGeom prst="rect">
                <a:avLst/>
              </a:prstGeom>
              <a:blipFill>
                <a:blip r:embed="rId8"/>
                <a:stretch>
                  <a:fillRect l="-4762" r="-9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/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𝑆𝑒𝑑𝐹𝑙𝑜𝑐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34FD87-05F1-694E-A327-4AD34DC1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00" y="3333099"/>
                <a:ext cx="1099532" cy="369332"/>
              </a:xfrm>
              <a:prstGeom prst="rect">
                <a:avLst/>
              </a:prstGeom>
              <a:blipFill>
                <a:blip r:embed="rId9"/>
                <a:stretch>
                  <a:fillRect l="-5682" r="-11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AB3FE-ED45-924E-8AFC-0F34411B3BC8}"/>
              </a:ext>
            </a:extLst>
          </p:cNvPr>
          <p:cNvCxnSpPr>
            <a:cxnSpLocks/>
          </p:cNvCxnSpPr>
          <p:nvPr/>
        </p:nvCxnSpPr>
        <p:spPr>
          <a:xfrm>
            <a:off x="4800595" y="3044010"/>
            <a:ext cx="0" cy="58757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F755FEC7-6FFD-3F43-AE81-8257B87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0" y="1405467"/>
            <a:ext cx="369297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C451F28-FCF2-4F49-94E8-B85D2DB7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26" y="1405467"/>
            <a:ext cx="382772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B5538B6-5BF1-7B42-ABFF-900C5694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83" y="1405467"/>
            <a:ext cx="35975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1E104-62DB-A64D-895D-C0B62CF16119}"/>
              </a:ext>
            </a:extLst>
          </p:cNvPr>
          <p:cNvSpPr txBox="1"/>
          <p:nvPr/>
        </p:nvSpPr>
        <p:spPr>
          <a:xfrm>
            <a:off x="1216834" y="988593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Flat 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D201-79AE-CF4B-850D-6BB9FC783412}"/>
              </a:ext>
            </a:extLst>
          </p:cNvPr>
          <p:cNvSpPr txBox="1"/>
          <p:nvPr/>
        </p:nvSpPr>
        <p:spPr>
          <a:xfrm>
            <a:off x="5287928" y="1005357"/>
            <a:ext cx="161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Centered 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DB99-E300-5347-852D-6304D4943691}"/>
              </a:ext>
            </a:extLst>
          </p:cNvPr>
          <p:cNvSpPr txBox="1"/>
          <p:nvPr/>
        </p:nvSpPr>
        <p:spPr>
          <a:xfrm>
            <a:off x="9772184" y="988593"/>
            <a:ext cx="189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Offset 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A3DF-8E66-E64B-88C1-1036BAFCF971}"/>
              </a:ext>
            </a:extLst>
          </p:cNvPr>
          <p:cNvSpPr txBox="1"/>
          <p:nvPr/>
        </p:nvSpPr>
        <p:spPr>
          <a:xfrm>
            <a:off x="73919" y="64701"/>
            <a:ext cx="195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jet_placement.png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4264D-AB6C-264C-A625-C02B88FE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/>
          <a:stretch/>
        </p:blipFill>
        <p:spPr bwMode="auto">
          <a:xfrm>
            <a:off x="4505609" y="941693"/>
            <a:ext cx="6494818" cy="49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7937E-3CD0-4943-9447-D3B2810032C1}"/>
              </a:ext>
            </a:extLst>
          </p:cNvPr>
          <p:cNvSpPr txBox="1"/>
          <p:nvPr/>
        </p:nvSpPr>
        <p:spPr>
          <a:xfrm>
            <a:off x="4833708" y="4953967"/>
            <a:ext cx="115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Floc pickup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18BDF-B036-0042-866F-4B50E7642B70}"/>
              </a:ext>
            </a:extLst>
          </p:cNvPr>
          <p:cNvSpPr txBox="1"/>
          <p:nvPr/>
        </p:nvSpPr>
        <p:spPr>
          <a:xfrm>
            <a:off x="7243538" y="5077078"/>
            <a:ext cx="1155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Jet reverser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66786-768A-4F40-BF0A-3EDBB8A6DA12}"/>
              </a:ext>
            </a:extLst>
          </p:cNvPr>
          <p:cNvSpPr txBox="1"/>
          <p:nvPr/>
        </p:nvSpPr>
        <p:spPr>
          <a:xfrm>
            <a:off x="4811570" y="4576402"/>
            <a:ext cx="115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Diffusers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FF74F-4D22-A049-9044-877F9B9E87E0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5963337" y="4745679"/>
            <a:ext cx="515765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0D68EF-97F3-A645-A80C-8B78D256B7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5985476" y="5162922"/>
            <a:ext cx="493626" cy="83433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AA9A-1DD1-794D-BD42-B2659E4332B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>
            <a:off x="6808163" y="5246355"/>
            <a:ext cx="435375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F6D5D-3117-754A-8E7C-B30AF7582377}"/>
              </a:ext>
            </a:extLst>
          </p:cNvPr>
          <p:cNvSpPr txBox="1"/>
          <p:nvPr/>
        </p:nvSpPr>
        <p:spPr>
          <a:xfrm>
            <a:off x="73919" y="64701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sed_cross_section.png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8E590A-582F-CD43-9AB6-DDAFCAF16665}"/>
              </a:ext>
            </a:extLst>
          </p:cNvPr>
          <p:cNvGrpSpPr/>
          <p:nvPr/>
        </p:nvGrpSpPr>
        <p:grpSpPr>
          <a:xfrm>
            <a:off x="6380616" y="1486348"/>
            <a:ext cx="4073745" cy="3662621"/>
            <a:chOff x="5617028" y="2926861"/>
            <a:chExt cx="3028207" cy="269105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56D39C6-B363-DB40-8E5E-62C12E933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17028" y="2926861"/>
              <a:ext cx="3028207" cy="269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8441E4-1513-004B-AE98-AEF7FFAC76AA}"/>
                </a:ext>
              </a:extLst>
            </p:cNvPr>
            <p:cNvCxnSpPr/>
            <p:nvPr/>
          </p:nvCxnSpPr>
          <p:spPr bwMode="auto">
            <a:xfrm flipV="1">
              <a:off x="6748233" y="3708253"/>
              <a:ext cx="546265" cy="746666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3D2CC-D587-5B4C-A90B-B4FDF84EC727}"/>
              </a:ext>
            </a:extLst>
          </p:cNvPr>
          <p:cNvSpPr txBox="1"/>
          <p:nvPr/>
        </p:nvSpPr>
        <p:spPr>
          <a:xfrm>
            <a:off x="7143858" y="5148970"/>
            <a:ext cx="254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8.9 mm Jet Diameter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6045A-0406-204A-A112-149388E36EEA}"/>
              </a:ext>
            </a:extLst>
          </p:cNvPr>
          <p:cNvSpPr txBox="1"/>
          <p:nvPr/>
        </p:nvSpPr>
        <p:spPr>
          <a:xfrm>
            <a:off x="2132292" y="5148970"/>
            <a:ext cx="291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 mm Jet Diameter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51AB-AAA6-5844-B430-0D4AE0ED6884}"/>
              </a:ext>
            </a:extLst>
          </p:cNvPr>
          <p:cNvGrpSpPr/>
          <p:nvPr/>
        </p:nvGrpSpPr>
        <p:grpSpPr>
          <a:xfrm>
            <a:off x="1635064" y="1486349"/>
            <a:ext cx="4187404" cy="3662620"/>
            <a:chOff x="-106441" y="2190557"/>
            <a:chExt cx="3042726" cy="293409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A98C67C-E6FB-354A-98DD-0740AE2BF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106441" y="2190557"/>
              <a:ext cx="3042726" cy="293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C5B45A-9C50-EA42-A4EF-1AA4F6AEB568}"/>
                </a:ext>
              </a:extLst>
            </p:cNvPr>
            <p:cNvCxnSpPr/>
            <p:nvPr/>
          </p:nvCxnSpPr>
          <p:spPr bwMode="auto">
            <a:xfrm flipV="1">
              <a:off x="1045028" y="2849706"/>
              <a:ext cx="369894" cy="77189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0609C-CAD9-514C-BDFC-DDF24DE5E773}"/>
              </a:ext>
            </a:extLst>
          </p:cNvPr>
          <p:cNvCxnSpPr/>
          <p:nvPr/>
        </p:nvCxnSpPr>
        <p:spPr bwMode="auto">
          <a:xfrm>
            <a:off x="1926779" y="1628427"/>
            <a:ext cx="887603" cy="760021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BF371-75DB-954B-BAF5-F60664FB0C61}"/>
              </a:ext>
            </a:extLst>
          </p:cNvPr>
          <p:cNvCxnSpPr/>
          <p:nvPr/>
        </p:nvCxnSpPr>
        <p:spPr bwMode="auto">
          <a:xfrm>
            <a:off x="6563371" y="1640098"/>
            <a:ext cx="887603" cy="861790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07225E81-1848-B242-9C59-BE3FE7AEB3F6}"/>
              </a:ext>
            </a:extLst>
          </p:cNvPr>
          <p:cNvSpPr/>
          <p:nvPr/>
        </p:nvSpPr>
        <p:spPr bwMode="auto">
          <a:xfrm rot="5400000">
            <a:off x="4379162" y="3207345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4BC2F96-8FF8-9249-8336-4E5BD207A810}"/>
              </a:ext>
            </a:extLst>
          </p:cNvPr>
          <p:cNvSpPr/>
          <p:nvPr/>
        </p:nvSpPr>
        <p:spPr bwMode="auto">
          <a:xfrm rot="5400000">
            <a:off x="8964986" y="3480477"/>
            <a:ext cx="546265" cy="1912839"/>
          </a:xfrm>
          <a:prstGeom prst="curvedLeftArrow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BB075-06AC-BA4A-A274-CE5F26E9EE51}"/>
              </a:ext>
            </a:extLst>
          </p:cNvPr>
          <p:cNvSpPr txBox="1"/>
          <p:nvPr/>
        </p:nvSpPr>
        <p:spPr>
          <a:xfrm>
            <a:off x="5175263" y="3316352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D8E5F-A91A-2D49-B2C7-1E1E6F8CFD9B}"/>
              </a:ext>
            </a:extLst>
          </p:cNvPr>
          <p:cNvSpPr txBox="1"/>
          <p:nvPr/>
        </p:nvSpPr>
        <p:spPr>
          <a:xfrm>
            <a:off x="9807156" y="3594557"/>
            <a:ext cx="64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827E-518A-A941-9FDB-B7B37F0FC269}"/>
              </a:ext>
            </a:extLst>
          </p:cNvPr>
          <p:cNvSpPr txBox="1"/>
          <p:nvPr/>
        </p:nvSpPr>
        <p:spPr>
          <a:xfrm>
            <a:off x="6369534" y="1067159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CBD3AA-358A-6442-ADC1-9A28C9205FA3}"/>
              </a:ext>
            </a:extLst>
          </p:cNvPr>
          <p:cNvCxnSpPr/>
          <p:nvPr/>
        </p:nvCxnSpPr>
        <p:spPr bwMode="auto">
          <a:xfrm rot="16200000">
            <a:off x="2797115" y="2850117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D85C8A-6A92-6D4B-B445-F8A606E92AEC}"/>
              </a:ext>
            </a:extLst>
          </p:cNvPr>
          <p:cNvCxnSpPr/>
          <p:nvPr/>
        </p:nvCxnSpPr>
        <p:spPr bwMode="auto">
          <a:xfrm rot="5400000">
            <a:off x="7508832" y="3090990"/>
            <a:ext cx="845207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/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8998B0-0CE1-9241-8DE2-72B4BCF2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6" y="2165903"/>
                <a:ext cx="6226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/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26507A-5964-C040-89B3-EA9FB747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64" y="253474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/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3B2BDF-26B5-F345-989B-3C51050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4" y="5485185"/>
                <a:ext cx="622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/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799341-ECE2-394D-A27E-FF994DA5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60" y="5495038"/>
                <a:ext cx="630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BB1AC1-1ED0-2144-B35F-881B9D8FDC50}"/>
              </a:ext>
            </a:extLst>
          </p:cNvPr>
          <p:cNvSpPr txBox="1"/>
          <p:nvPr/>
        </p:nvSpPr>
        <p:spPr>
          <a:xfrm>
            <a:off x="5846218" y="5482838"/>
            <a:ext cx="451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79FD2-B3F0-AB47-B634-A38F8A193F56}"/>
              </a:ext>
            </a:extLst>
          </p:cNvPr>
          <p:cNvSpPr txBox="1"/>
          <p:nvPr/>
        </p:nvSpPr>
        <p:spPr>
          <a:xfrm>
            <a:off x="1635064" y="1090356"/>
            <a:ext cx="25543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Current of settled flocs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A1BA1-B47A-964B-8C13-A2F4E358A627}"/>
              </a:ext>
            </a:extLst>
          </p:cNvPr>
          <p:cNvSpPr txBox="1"/>
          <p:nvPr/>
        </p:nvSpPr>
        <p:spPr>
          <a:xfrm>
            <a:off x="73919" y="64701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jet_angle.png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w24\Desktop\Inlet Channel.png">
            <a:extLst>
              <a:ext uri="{FF2B5EF4-FFF2-40B4-BE49-F238E27FC236}">
                <a16:creationId xmlns:a16="http://schemas.microsoft.com/office/drawing/2014/main" id="{F880FDEB-71A8-664E-A6EB-F28FAA63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38317" r="61892" b="50616"/>
          <a:stretch>
            <a:fillRect/>
          </a:stretch>
        </p:blipFill>
        <p:spPr bwMode="auto">
          <a:xfrm rot="16200000">
            <a:off x="4085324" y="2492308"/>
            <a:ext cx="4416044" cy="220802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B80D-F7FF-914B-9630-758EE2852BD0}"/>
              </a:ext>
            </a:extLst>
          </p:cNvPr>
          <p:cNvSpPr txBox="1"/>
          <p:nvPr/>
        </p:nvSpPr>
        <p:spPr>
          <a:xfrm>
            <a:off x="6872923" y="406847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350F-26C0-A146-8CB6-A41074AB9093}"/>
              </a:ext>
            </a:extLst>
          </p:cNvPr>
          <p:cNvSpPr txBox="1"/>
          <p:nvPr/>
        </p:nvSpPr>
        <p:spPr>
          <a:xfrm>
            <a:off x="2188513" y="3117290"/>
            <a:ext cx="2208022" cy="4790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Pipes to </a:t>
            </a:r>
          </a:p>
          <a:p>
            <a:pPr algn="r"/>
            <a:r>
              <a:rPr lang="en-US" sz="1800" dirty="0"/>
              <a:t>sedimentation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760F-9F0D-D844-97D3-12305A7D68AC}"/>
              </a:ext>
            </a:extLst>
          </p:cNvPr>
          <p:cNvSpPr txBox="1"/>
          <p:nvPr/>
        </p:nvSpPr>
        <p:spPr>
          <a:xfrm>
            <a:off x="73919" y="64701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influent_channel_bays.png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A2A4C-C898-3544-8FB8-2C978DEF954B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H="1" flipV="1">
            <a:off x="6220894" y="3596319"/>
            <a:ext cx="652029" cy="6611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46A9A8C-5790-8740-9E59-98DCD25C5E56}"/>
              </a:ext>
            </a:extLst>
          </p:cNvPr>
          <p:cNvSpPr/>
          <p:nvPr/>
        </p:nvSpPr>
        <p:spPr>
          <a:xfrm>
            <a:off x="5275115" y="1388297"/>
            <a:ext cx="1394625" cy="4416043"/>
          </a:xfrm>
          <a:prstGeom prst="parallelogram">
            <a:avLst>
              <a:gd name="adj" fmla="val 64368"/>
            </a:avLst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A04060-9798-994C-BC05-6C668AAFB414}"/>
              </a:ext>
            </a:extLst>
          </p:cNvPr>
          <p:cNvGrpSpPr/>
          <p:nvPr/>
        </p:nvGrpSpPr>
        <p:grpSpPr>
          <a:xfrm>
            <a:off x="4358111" y="2587619"/>
            <a:ext cx="1737889" cy="2217463"/>
            <a:chOff x="4358111" y="2587619"/>
            <a:chExt cx="1737889" cy="2217463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ED4A5A1F-A469-E44A-918F-25B3052BC94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96535" y="3356805"/>
              <a:ext cx="1466383" cy="90067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102D710-0188-024B-993F-816F3835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534" y="3356805"/>
              <a:ext cx="1574573" cy="351232"/>
            </a:xfrm>
            <a:prstGeom prst="bentConnector3">
              <a:avLst>
                <a:gd name="adj1" fmla="val 46584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D632FE1-F490-2A40-8BF4-C69124F5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111" y="3117289"/>
              <a:ext cx="1659600" cy="231039"/>
            </a:xfrm>
            <a:prstGeom prst="bentConnector3">
              <a:avLst>
                <a:gd name="adj1" fmla="val 467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FAF4D32-A392-814D-A21B-AF6DC2B5F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474" y="2587619"/>
              <a:ext cx="1713526" cy="760709"/>
            </a:xfrm>
            <a:prstGeom prst="bentConnector3">
              <a:avLst>
                <a:gd name="adj1" fmla="val 43722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E59A22D-3D61-594B-A5D8-33CD0ED8E89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19171" y="3750690"/>
              <a:ext cx="1456754" cy="652029"/>
            </a:xfrm>
            <a:prstGeom prst="bentConnector3">
              <a:avLst>
                <a:gd name="adj1" fmla="val 98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45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hannel and manifold.png">
            <a:extLst>
              <a:ext uri="{FF2B5EF4-FFF2-40B4-BE49-F238E27FC236}">
                <a16:creationId xmlns:a16="http://schemas.microsoft.com/office/drawing/2014/main" id="{A8A0A012-7FAE-5E49-BDE2-682929291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0407" y="1366662"/>
            <a:ext cx="1929277" cy="631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F6E7B-9791-2443-AA01-97D07689793C}"/>
              </a:ext>
            </a:extLst>
          </p:cNvPr>
          <p:cNvSpPr txBox="1"/>
          <p:nvPr/>
        </p:nvSpPr>
        <p:spPr>
          <a:xfrm>
            <a:off x="4775182" y="3371058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7A899-7887-EE49-8474-0B4BEACC6D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4118" y="3560070"/>
            <a:ext cx="741064" cy="151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FC8399-E5A3-6D4C-BDE2-9F5B7CC8B5BA}"/>
              </a:ext>
            </a:extLst>
          </p:cNvPr>
          <p:cNvSpPr txBox="1"/>
          <p:nvPr/>
        </p:nvSpPr>
        <p:spPr>
          <a:xfrm>
            <a:off x="5824053" y="4241191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F645-8D1A-7346-B444-33ED70D04D5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41764" y="4619214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FE9C0D-DF99-834C-92E0-E2CC1834A172}"/>
              </a:ext>
            </a:extLst>
          </p:cNvPr>
          <p:cNvSpPr txBox="1"/>
          <p:nvPr/>
        </p:nvSpPr>
        <p:spPr>
          <a:xfrm>
            <a:off x="73919" y="64701"/>
            <a:ext cx="31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influent_channel_manifold.png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ound, sitting, plane, photo&#10;&#10;Description automatically generated">
            <a:extLst>
              <a:ext uri="{FF2B5EF4-FFF2-40B4-BE49-F238E27FC236}">
                <a16:creationId xmlns:a16="http://schemas.microsoft.com/office/drawing/2014/main" id="{270BD886-2431-1E41-84D4-9896C322B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" t="41494" r="51014" b="39189"/>
          <a:stretch/>
        </p:blipFill>
        <p:spPr>
          <a:xfrm>
            <a:off x="3529657" y="2565348"/>
            <a:ext cx="4856312" cy="1656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835663" y="1885222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ound, sitting, plane, photo&#10;&#10;Description automatically generated">
            <a:extLst>
              <a:ext uri="{FF2B5EF4-FFF2-40B4-BE49-F238E27FC236}">
                <a16:creationId xmlns:a16="http://schemas.microsoft.com/office/drawing/2014/main" id="{270BD886-2431-1E41-84D4-9896C322B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" t="41494" r="51014" b="39189"/>
          <a:stretch/>
        </p:blipFill>
        <p:spPr>
          <a:xfrm>
            <a:off x="3529657" y="2565348"/>
            <a:ext cx="4856312" cy="1656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1D99-077B-7447-96CE-EF384EFABC0D}"/>
              </a:ext>
            </a:extLst>
          </p:cNvPr>
          <p:cNvSpPr txBox="1"/>
          <p:nvPr/>
        </p:nvSpPr>
        <p:spPr>
          <a:xfrm>
            <a:off x="5716477" y="1695215"/>
            <a:ext cx="1776486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E25AD7-E9CB-0A49-A816-F1EA565999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234188" y="2073238"/>
            <a:ext cx="370532" cy="49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E9575D-9DCE-C943-B4AC-A4520B9C63C9}"/>
              </a:ext>
            </a:extLst>
          </p:cNvPr>
          <p:cNvSpPr txBox="1"/>
          <p:nvPr/>
        </p:nvSpPr>
        <p:spPr>
          <a:xfrm>
            <a:off x="5348937" y="4465312"/>
            <a:ext cx="1070517" cy="5361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F5C2E953-FA1F-D74A-8FE1-AAEEC28211D6}"/>
              </a:ext>
            </a:extLst>
          </p:cNvPr>
          <p:cNvSpPr/>
          <p:nvPr/>
        </p:nvSpPr>
        <p:spPr>
          <a:xfrm rot="16200000">
            <a:off x="5835663" y="1885222"/>
            <a:ext cx="284824" cy="499274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E8B24-7DA7-F34B-8D84-EA1F5F325790}"/>
              </a:ext>
            </a:extLst>
          </p:cNvPr>
          <p:cNvSpPr txBox="1"/>
          <p:nvPr/>
        </p:nvSpPr>
        <p:spPr>
          <a:xfrm>
            <a:off x="73919" y="64701"/>
            <a:ext cx="361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influent_manifold_diffuser_flow.png</a:t>
            </a:r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245D9030-2151-FC4F-B9CA-532F55B524F7}"/>
              </a:ext>
            </a:extLst>
          </p:cNvPr>
          <p:cNvSpPr/>
          <p:nvPr/>
        </p:nvSpPr>
        <p:spPr>
          <a:xfrm>
            <a:off x="3529657" y="2813848"/>
            <a:ext cx="4992731" cy="447372"/>
          </a:xfrm>
          <a:prstGeom prst="rightArrow">
            <a:avLst>
              <a:gd name="adj1" fmla="val 50000"/>
              <a:gd name="adj2" fmla="val 411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0AFD23-5E22-B744-B247-421E4DB23E27}"/>
              </a:ext>
            </a:extLst>
          </p:cNvPr>
          <p:cNvCxnSpPr>
            <a:cxnSpLocks/>
          </p:cNvCxnSpPr>
          <p:nvPr/>
        </p:nvCxnSpPr>
        <p:spPr>
          <a:xfrm>
            <a:off x="3789148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91C1E4-FB72-8248-A07A-C6956DFB424A}"/>
              </a:ext>
            </a:extLst>
          </p:cNvPr>
          <p:cNvCxnSpPr>
            <a:cxnSpLocks/>
          </p:cNvCxnSpPr>
          <p:nvPr/>
        </p:nvCxnSpPr>
        <p:spPr>
          <a:xfrm>
            <a:off x="4299357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28D4F4-898B-8544-9501-A584B1E0DEC0}"/>
              </a:ext>
            </a:extLst>
          </p:cNvPr>
          <p:cNvCxnSpPr>
            <a:cxnSpLocks/>
          </p:cNvCxnSpPr>
          <p:nvPr/>
        </p:nvCxnSpPr>
        <p:spPr>
          <a:xfrm>
            <a:off x="4789687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821F2F-AF2B-EC48-B99D-5935692ABFB8}"/>
              </a:ext>
            </a:extLst>
          </p:cNvPr>
          <p:cNvCxnSpPr>
            <a:cxnSpLocks/>
          </p:cNvCxnSpPr>
          <p:nvPr/>
        </p:nvCxnSpPr>
        <p:spPr>
          <a:xfrm>
            <a:off x="5293270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DC44C5-F95D-EA4C-B8DB-C9489D526D70}"/>
              </a:ext>
            </a:extLst>
          </p:cNvPr>
          <p:cNvCxnSpPr>
            <a:cxnSpLocks/>
          </p:cNvCxnSpPr>
          <p:nvPr/>
        </p:nvCxnSpPr>
        <p:spPr>
          <a:xfrm>
            <a:off x="5775138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BBDD64-0338-FB45-AA4B-DC722BE6C232}"/>
              </a:ext>
            </a:extLst>
          </p:cNvPr>
          <p:cNvCxnSpPr>
            <a:cxnSpLocks/>
          </p:cNvCxnSpPr>
          <p:nvPr/>
        </p:nvCxnSpPr>
        <p:spPr>
          <a:xfrm>
            <a:off x="6273944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2A183D-C8C8-2942-B0E1-4EE6CDC0B59C}"/>
              </a:ext>
            </a:extLst>
          </p:cNvPr>
          <p:cNvCxnSpPr>
            <a:cxnSpLocks/>
          </p:cNvCxnSpPr>
          <p:nvPr/>
        </p:nvCxnSpPr>
        <p:spPr>
          <a:xfrm>
            <a:off x="6790765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4EA2A9-31DF-7E4F-B402-0089058E092A}"/>
              </a:ext>
            </a:extLst>
          </p:cNvPr>
          <p:cNvCxnSpPr>
            <a:cxnSpLocks/>
          </p:cNvCxnSpPr>
          <p:nvPr/>
        </p:nvCxnSpPr>
        <p:spPr>
          <a:xfrm>
            <a:off x="7267844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AEA9A-E9C7-1245-8646-478DBBD977D0}"/>
              </a:ext>
            </a:extLst>
          </p:cNvPr>
          <p:cNvCxnSpPr>
            <a:cxnSpLocks/>
          </p:cNvCxnSpPr>
          <p:nvPr/>
        </p:nvCxnSpPr>
        <p:spPr>
          <a:xfrm>
            <a:off x="7784678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5B09360-7335-3048-859F-BAECB358E8B4}"/>
              </a:ext>
            </a:extLst>
          </p:cNvPr>
          <p:cNvCxnSpPr>
            <a:cxnSpLocks/>
          </p:cNvCxnSpPr>
          <p:nvPr/>
        </p:nvCxnSpPr>
        <p:spPr>
          <a:xfrm>
            <a:off x="8248505" y="3048000"/>
            <a:ext cx="0" cy="100716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6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D540A88B-5719-F745-8621-C88EDA411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38943" y="1181175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0E46A-1E77-7C4A-9626-195E1ECB16A3}"/>
              </a:ext>
            </a:extLst>
          </p:cNvPr>
          <p:cNvSpPr/>
          <p:nvPr/>
        </p:nvSpPr>
        <p:spPr bwMode="auto">
          <a:xfrm>
            <a:off x="1948543" y="3799115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1C826647-707E-004E-AAAC-4D5305FD4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56205" y="3664547"/>
            <a:ext cx="8001000" cy="1295400"/>
          </a:xfrm>
          <a:prstGeom prst="rect">
            <a:avLst/>
          </a:prstGeom>
        </p:spPr>
      </p:pic>
      <p:grpSp>
        <p:nvGrpSpPr>
          <p:cNvPr id="5" name="Group 47">
            <a:extLst>
              <a:ext uri="{FF2B5EF4-FFF2-40B4-BE49-F238E27FC236}">
                <a16:creationId xmlns:a16="http://schemas.microsoft.com/office/drawing/2014/main" id="{FE4B6C45-5075-B143-9B68-3D9DA84CC713}"/>
              </a:ext>
            </a:extLst>
          </p:cNvPr>
          <p:cNvGrpSpPr/>
          <p:nvPr/>
        </p:nvGrpSpPr>
        <p:grpSpPr>
          <a:xfrm>
            <a:off x="2997105" y="4730976"/>
            <a:ext cx="6313248" cy="476950"/>
            <a:chOff x="1715312" y="5865811"/>
            <a:chExt cx="6313248" cy="4769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771F77-7E83-1043-B8A8-3E4DF6739D2D}"/>
                </a:ext>
              </a:extLst>
            </p:cNvPr>
            <p:cNvCxnSpPr/>
            <p:nvPr/>
          </p:nvCxnSpPr>
          <p:spPr bwMode="auto">
            <a:xfrm rot="16200000" flipH="1">
              <a:off x="1715312" y="6068440"/>
              <a:ext cx="274320" cy="2743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71D29B-B8CC-C54E-8E1F-BAAC7CBD018B}"/>
                </a:ext>
              </a:extLst>
            </p:cNvPr>
            <p:cNvCxnSpPr/>
            <p:nvPr/>
          </p:nvCxnSpPr>
          <p:spPr bwMode="auto">
            <a:xfrm rot="16200000" flipH="1">
              <a:off x="1944564" y="6073012"/>
              <a:ext cx="274320" cy="26517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77E85E-F50D-0E49-BAB2-D59B3DA59C43}"/>
                </a:ext>
              </a:extLst>
            </p:cNvPr>
            <p:cNvCxnSpPr/>
            <p:nvPr/>
          </p:nvCxnSpPr>
          <p:spPr bwMode="auto">
            <a:xfrm rot="16200000" flipH="1">
              <a:off x="2173816" y="6077585"/>
              <a:ext cx="274320" cy="2560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BF948D-BD75-C84F-B184-1C786609CA23}"/>
                </a:ext>
              </a:extLst>
            </p:cNvPr>
            <p:cNvCxnSpPr/>
            <p:nvPr/>
          </p:nvCxnSpPr>
          <p:spPr bwMode="auto">
            <a:xfrm rot="16200000" flipH="1">
              <a:off x="2403068" y="6082157"/>
              <a:ext cx="274320" cy="2468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8E43F8-CC3E-224F-9F3F-461585B8BC28}"/>
                </a:ext>
              </a:extLst>
            </p:cNvPr>
            <p:cNvCxnSpPr/>
            <p:nvPr/>
          </p:nvCxnSpPr>
          <p:spPr bwMode="auto">
            <a:xfrm rot="16200000" flipH="1">
              <a:off x="2632320" y="6086729"/>
              <a:ext cx="274320" cy="23774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70E68-3895-9E48-A294-DEECCDF176DE}"/>
                </a:ext>
              </a:extLst>
            </p:cNvPr>
            <p:cNvCxnSpPr/>
            <p:nvPr/>
          </p:nvCxnSpPr>
          <p:spPr bwMode="auto">
            <a:xfrm rot="16200000" flipH="1">
              <a:off x="2861572" y="6091301"/>
              <a:ext cx="274320" cy="22860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724A86-6188-A64E-9D8F-7B65CED8B16C}"/>
                </a:ext>
              </a:extLst>
            </p:cNvPr>
            <p:cNvCxnSpPr/>
            <p:nvPr/>
          </p:nvCxnSpPr>
          <p:spPr bwMode="auto">
            <a:xfrm rot="16200000" flipH="1">
              <a:off x="3090824" y="6095873"/>
              <a:ext cx="274320" cy="21945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CA658F-4F92-714B-B7AC-35C92940ABA4}"/>
                </a:ext>
              </a:extLst>
            </p:cNvPr>
            <p:cNvCxnSpPr/>
            <p:nvPr/>
          </p:nvCxnSpPr>
          <p:spPr bwMode="auto">
            <a:xfrm rot="16200000" flipH="1">
              <a:off x="3320076" y="6100445"/>
              <a:ext cx="274320" cy="21031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94F7A1-36C1-864B-8A31-37FF3E21229D}"/>
                </a:ext>
              </a:extLst>
            </p:cNvPr>
            <p:cNvCxnSpPr/>
            <p:nvPr/>
          </p:nvCxnSpPr>
          <p:spPr bwMode="auto">
            <a:xfrm rot="16200000" flipH="1">
              <a:off x="3549328" y="6105017"/>
              <a:ext cx="274320" cy="20116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9457A1-FE87-A140-8FDD-F5793F8BF812}"/>
                </a:ext>
              </a:extLst>
            </p:cNvPr>
            <p:cNvCxnSpPr/>
            <p:nvPr/>
          </p:nvCxnSpPr>
          <p:spPr bwMode="auto">
            <a:xfrm rot="16200000" flipH="1">
              <a:off x="3778580" y="6109589"/>
              <a:ext cx="274320" cy="19202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0D427F-8AA1-2E4C-A33F-2A2957BCD409}"/>
                </a:ext>
              </a:extLst>
            </p:cNvPr>
            <p:cNvCxnSpPr/>
            <p:nvPr/>
          </p:nvCxnSpPr>
          <p:spPr bwMode="auto">
            <a:xfrm rot="16200000" flipH="1">
              <a:off x="4007832" y="6114161"/>
              <a:ext cx="274320" cy="18288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680C0-D587-0946-B61F-E76A8972B295}"/>
                </a:ext>
              </a:extLst>
            </p:cNvPr>
            <p:cNvCxnSpPr/>
            <p:nvPr/>
          </p:nvCxnSpPr>
          <p:spPr bwMode="auto">
            <a:xfrm rot="16200000" flipH="1">
              <a:off x="4237084" y="6118733"/>
              <a:ext cx="274320" cy="17373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C1B27E-BFBC-A243-98E4-DF07328229F3}"/>
                </a:ext>
              </a:extLst>
            </p:cNvPr>
            <p:cNvCxnSpPr/>
            <p:nvPr/>
          </p:nvCxnSpPr>
          <p:spPr bwMode="auto">
            <a:xfrm rot="16200000" flipH="1">
              <a:off x="4466336" y="6123305"/>
              <a:ext cx="274320" cy="16459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FF4A37-0CC9-094A-944D-9F0B667D21B5}"/>
                </a:ext>
              </a:extLst>
            </p:cNvPr>
            <p:cNvCxnSpPr/>
            <p:nvPr/>
          </p:nvCxnSpPr>
          <p:spPr bwMode="auto">
            <a:xfrm rot="16200000" flipH="1">
              <a:off x="4695588" y="6127877"/>
              <a:ext cx="274320" cy="15544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915BBC-D56F-7849-8DDD-0D62234A81C7}"/>
                </a:ext>
              </a:extLst>
            </p:cNvPr>
            <p:cNvCxnSpPr/>
            <p:nvPr/>
          </p:nvCxnSpPr>
          <p:spPr bwMode="auto">
            <a:xfrm rot="16200000" flipH="1">
              <a:off x="4924840" y="6132449"/>
              <a:ext cx="274320" cy="14630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DCBB27-AD42-3C48-9720-BD6ABE317FCA}"/>
                </a:ext>
              </a:extLst>
            </p:cNvPr>
            <p:cNvCxnSpPr/>
            <p:nvPr/>
          </p:nvCxnSpPr>
          <p:spPr bwMode="auto">
            <a:xfrm rot="16200000" flipH="1">
              <a:off x="5154092" y="6137021"/>
              <a:ext cx="274320" cy="13716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4D6EB1-6E16-234C-92EA-DE90654C33E1}"/>
                </a:ext>
              </a:extLst>
            </p:cNvPr>
            <p:cNvCxnSpPr/>
            <p:nvPr/>
          </p:nvCxnSpPr>
          <p:spPr bwMode="auto">
            <a:xfrm rot="16200000" flipH="1">
              <a:off x="5383344" y="6141593"/>
              <a:ext cx="274320" cy="12801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F8A89-1F4F-E846-B03C-8EADB7FF99A3}"/>
                </a:ext>
              </a:extLst>
            </p:cNvPr>
            <p:cNvCxnSpPr/>
            <p:nvPr/>
          </p:nvCxnSpPr>
          <p:spPr bwMode="auto">
            <a:xfrm rot="16200000" flipH="1">
              <a:off x="5612596" y="6146165"/>
              <a:ext cx="274320" cy="11887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A78B6-E2C2-0742-B070-699D7D0FFC58}"/>
                </a:ext>
              </a:extLst>
            </p:cNvPr>
            <p:cNvCxnSpPr/>
            <p:nvPr/>
          </p:nvCxnSpPr>
          <p:spPr bwMode="auto">
            <a:xfrm rot="16200000" flipH="1">
              <a:off x="5841848" y="6150737"/>
              <a:ext cx="274320" cy="10972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19AB25-493B-AF43-996C-0ED3E9552332}"/>
                </a:ext>
              </a:extLst>
            </p:cNvPr>
            <p:cNvCxnSpPr/>
            <p:nvPr/>
          </p:nvCxnSpPr>
          <p:spPr bwMode="auto">
            <a:xfrm rot="16200000" flipH="1">
              <a:off x="6071100" y="6155309"/>
              <a:ext cx="274320" cy="10058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05C975-7752-4345-8D5C-E431CE5FD347}"/>
                </a:ext>
              </a:extLst>
            </p:cNvPr>
            <p:cNvCxnSpPr/>
            <p:nvPr/>
          </p:nvCxnSpPr>
          <p:spPr bwMode="auto">
            <a:xfrm rot="16200000" flipH="1">
              <a:off x="6300352" y="6159881"/>
              <a:ext cx="274320" cy="9144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F79471-8BC4-BB4A-9471-64D1C3B6E986}"/>
                </a:ext>
              </a:extLst>
            </p:cNvPr>
            <p:cNvCxnSpPr/>
            <p:nvPr/>
          </p:nvCxnSpPr>
          <p:spPr bwMode="auto">
            <a:xfrm rot="16200000" flipH="1">
              <a:off x="6529604" y="6164453"/>
              <a:ext cx="274320" cy="82296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16F89C-AD41-AD4A-8921-93CD58E0C9A9}"/>
                </a:ext>
              </a:extLst>
            </p:cNvPr>
            <p:cNvCxnSpPr/>
            <p:nvPr/>
          </p:nvCxnSpPr>
          <p:spPr bwMode="auto">
            <a:xfrm rot="16200000" flipH="1">
              <a:off x="6758856" y="6169025"/>
              <a:ext cx="274320" cy="7315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676D08-FFD4-BD40-9C9C-2868D0DA7CAA}"/>
                </a:ext>
              </a:extLst>
            </p:cNvPr>
            <p:cNvCxnSpPr/>
            <p:nvPr/>
          </p:nvCxnSpPr>
          <p:spPr bwMode="auto">
            <a:xfrm rot="16200000" flipH="1">
              <a:off x="6988108" y="6173597"/>
              <a:ext cx="274320" cy="6400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A910-188E-D547-9377-64761EAE20D1}"/>
                </a:ext>
              </a:extLst>
            </p:cNvPr>
            <p:cNvCxnSpPr/>
            <p:nvPr/>
          </p:nvCxnSpPr>
          <p:spPr bwMode="auto">
            <a:xfrm rot="16200000" flipH="1">
              <a:off x="7217360" y="6178169"/>
              <a:ext cx="274320" cy="54864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B36A89-54C2-CC4A-88AA-E5DF772B4C74}"/>
                </a:ext>
              </a:extLst>
            </p:cNvPr>
            <p:cNvCxnSpPr/>
            <p:nvPr/>
          </p:nvCxnSpPr>
          <p:spPr bwMode="auto">
            <a:xfrm rot="16200000" flipH="1">
              <a:off x="7446612" y="6182741"/>
              <a:ext cx="274320" cy="4572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EBB7C6-DC61-A540-BE4C-38F961AD16A2}"/>
                </a:ext>
              </a:extLst>
            </p:cNvPr>
            <p:cNvCxnSpPr/>
            <p:nvPr/>
          </p:nvCxnSpPr>
          <p:spPr bwMode="auto">
            <a:xfrm rot="16200000" flipH="1">
              <a:off x="7891400" y="6205601"/>
              <a:ext cx="27432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FD71FE-41D3-1844-A4D7-FACEFDA252FE}"/>
                </a:ext>
              </a:extLst>
            </p:cNvPr>
            <p:cNvCxnSpPr/>
            <p:nvPr/>
          </p:nvCxnSpPr>
          <p:spPr bwMode="auto">
            <a:xfrm rot="16200000" flipH="1">
              <a:off x="7671292" y="6191885"/>
              <a:ext cx="274320" cy="27432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F789B4-2FC0-634C-926B-796239890046}"/>
                </a:ext>
              </a:extLst>
            </p:cNvPr>
            <p:cNvCxnSpPr/>
            <p:nvPr/>
          </p:nvCxnSpPr>
          <p:spPr bwMode="auto">
            <a:xfrm rot="10800000" flipH="1">
              <a:off x="4876801" y="5865811"/>
              <a:ext cx="381000" cy="1588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type="none" w="lg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24FA8D-1ED7-7141-9FF6-6180AE6330BD}"/>
              </a:ext>
            </a:extLst>
          </p:cNvPr>
          <p:cNvSpPr/>
          <p:nvPr/>
        </p:nvSpPr>
        <p:spPr bwMode="auto">
          <a:xfrm>
            <a:off x="2405743" y="3722915"/>
            <a:ext cx="7315200" cy="1371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E97ED-CF99-2643-8EE3-8A796130EA0E}"/>
              </a:ext>
            </a:extLst>
          </p:cNvPr>
          <p:cNvSpPr/>
          <p:nvPr/>
        </p:nvSpPr>
        <p:spPr bwMode="auto">
          <a:xfrm>
            <a:off x="2634343" y="3913415"/>
            <a:ext cx="6858000" cy="9906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25175C99-1C03-8E4B-B350-D35A381DA065}"/>
              </a:ext>
            </a:extLst>
          </p:cNvPr>
          <p:cNvGrpSpPr/>
          <p:nvPr/>
        </p:nvGrpSpPr>
        <p:grpSpPr>
          <a:xfrm>
            <a:off x="8958943" y="3418115"/>
            <a:ext cx="609600" cy="534988"/>
            <a:chOff x="7620000" y="4191000"/>
            <a:chExt cx="609600" cy="53498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CFC34C-D706-1B4D-A7D0-BB60C68048A6}"/>
                </a:ext>
              </a:extLst>
            </p:cNvPr>
            <p:cNvCxnSpPr/>
            <p:nvPr/>
          </p:nvCxnSpPr>
          <p:spPr bwMode="auto">
            <a:xfrm rot="16200000" flipV="1">
              <a:off x="77335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CA89D-0D37-3B4F-A950-0583DF1FDCBE}"/>
                </a:ext>
              </a:extLst>
            </p:cNvPr>
            <p:cNvCxnSpPr/>
            <p:nvPr/>
          </p:nvCxnSpPr>
          <p:spPr bwMode="auto">
            <a:xfrm rot="16200000" flipV="1">
              <a:off x="7581106" y="4229894"/>
              <a:ext cx="534988" cy="45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BC7D46-986F-9F44-9425-FCF247E1DF41}"/>
              </a:ext>
            </a:extLst>
          </p:cNvPr>
          <p:cNvSpPr txBox="1"/>
          <p:nvPr/>
        </p:nvSpPr>
        <p:spPr>
          <a:xfrm>
            <a:off x="73919" y="6470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flow_circulation.png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43EF118D-BF41-2742-A695-9B0BB5D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2968570"/>
            <a:ext cx="828675" cy="760412"/>
          </a:xfrm>
          <a:prstGeom prst="ellipse">
            <a:avLst/>
          </a:prstGeom>
          <a:solidFill>
            <a:srgbClr val="975737"/>
          </a:solidFill>
          <a:ln w="12700">
            <a:solidFill>
              <a:srgbClr val="975737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858D637-0DD6-2F43-9CAF-942F09A27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3759145"/>
            <a:ext cx="0" cy="1049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ACCE6DA-FD1C-3540-B91A-318152968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2268482"/>
            <a:ext cx="0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/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34CBDC-5318-DB46-A5B5-286E7CC9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35" y="1882720"/>
                <a:ext cx="1072730" cy="39126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>
            <a:extLst>
              <a:ext uri="{FF2B5EF4-FFF2-40B4-BE49-F238E27FC236}">
                <a16:creationId xmlns:a16="http://schemas.microsoft.com/office/drawing/2014/main" id="{D1CF1D53-35B1-0B44-A517-48714D57A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1663" y="2636782"/>
            <a:ext cx="0" cy="35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/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9865B-2F91-A347-9D87-E108D076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82" y="2316125"/>
                <a:ext cx="779381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/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C1C2DB-6CF6-6849-A10C-CDBED486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325" y="4726937"/>
                <a:ext cx="772134" cy="39158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573E88-5386-D944-86F0-D8A48C5AE1DC}"/>
              </a:ext>
            </a:extLst>
          </p:cNvPr>
          <p:cNvSpPr txBox="1"/>
          <p:nvPr/>
        </p:nvSpPr>
        <p:spPr>
          <a:xfrm>
            <a:off x="388883" y="903890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terminal_velocity_FBD.png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1BAB-A4B5-E847-87E4-3D7B485EADC1}"/>
              </a:ext>
            </a:extLst>
          </p:cNvPr>
          <p:cNvSpPr txBox="1"/>
          <p:nvPr/>
        </p:nvSpPr>
        <p:spPr>
          <a:xfrm>
            <a:off x="388883" y="446690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</a:p>
        </p:txBody>
      </p:sp>
    </p:spTree>
    <p:extLst>
      <p:ext uri="{BB962C8B-B14F-4D97-AF65-F5344CB8AC3E}">
        <p14:creationId xmlns:p14="http://schemas.microsoft.com/office/powerpoint/2010/main" val="38916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d side view.wmf">
            <a:extLst>
              <a:ext uri="{FF2B5EF4-FFF2-40B4-BE49-F238E27FC236}">
                <a16:creationId xmlns:a16="http://schemas.microsoft.com/office/drawing/2014/main" id="{05032452-0CDA-5B49-ABB1-9A7A53B17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5241" r="13288" b="4065"/>
          <a:stretch>
            <a:fillRect/>
          </a:stretch>
        </p:blipFill>
        <p:spPr>
          <a:xfrm>
            <a:off x="1360714" y="1046951"/>
            <a:ext cx="9185453" cy="4764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6A4C2-7790-294C-9C41-1E03949F4835}"/>
              </a:ext>
            </a:extLst>
          </p:cNvPr>
          <p:cNvSpPr/>
          <p:nvPr/>
        </p:nvSpPr>
        <p:spPr bwMode="auto">
          <a:xfrm>
            <a:off x="1970314" y="3664891"/>
            <a:ext cx="8001000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 descr="sed side view.wmf">
            <a:extLst>
              <a:ext uri="{FF2B5EF4-FFF2-40B4-BE49-F238E27FC236}">
                <a16:creationId xmlns:a16="http://schemas.microsoft.com/office/drawing/2014/main" id="{789ECC9C-3154-BD47-A477-0C3973EB5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63456" r="17883" b="14603"/>
          <a:stretch>
            <a:fillRect/>
          </a:stretch>
        </p:blipFill>
        <p:spPr>
          <a:xfrm>
            <a:off x="1977976" y="3530323"/>
            <a:ext cx="8001000" cy="1295400"/>
          </a:xfrm>
          <a:prstGeom prst="rect">
            <a:avLst/>
          </a:prstGeom>
          <a:ln>
            <a:noFill/>
          </a:ln>
        </p:spPr>
      </p:pic>
      <p:grpSp>
        <p:nvGrpSpPr>
          <p:cNvPr id="5" name="Group 50">
            <a:extLst>
              <a:ext uri="{FF2B5EF4-FFF2-40B4-BE49-F238E27FC236}">
                <a16:creationId xmlns:a16="http://schemas.microsoft.com/office/drawing/2014/main" id="{F9183836-8D05-AD41-B0EB-D4370664E580}"/>
              </a:ext>
            </a:extLst>
          </p:cNvPr>
          <p:cNvGrpSpPr/>
          <p:nvPr/>
        </p:nvGrpSpPr>
        <p:grpSpPr>
          <a:xfrm>
            <a:off x="3037114" y="4798163"/>
            <a:ext cx="76200" cy="304800"/>
            <a:chOff x="1676400" y="5715000"/>
            <a:chExt cx="76200" cy="304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481DD0-4DB0-E849-9BF0-48FB3967524E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06B9AA-2CC5-2F46-9F7E-2C0AC248245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EFE7906B-13FC-504D-A118-103C25E37A03}"/>
              </a:ext>
            </a:extLst>
          </p:cNvPr>
          <p:cNvGrpSpPr/>
          <p:nvPr/>
        </p:nvGrpSpPr>
        <p:grpSpPr>
          <a:xfrm>
            <a:off x="3270941" y="4798163"/>
            <a:ext cx="76200" cy="304800"/>
            <a:chOff x="1676400" y="5715000"/>
            <a:chExt cx="76200" cy="304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49E92-0F43-204E-8198-432B3AACB9D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2F07A0-FEFD-BC44-BC48-7A6A2A4B68D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7376D86F-08EA-3C49-AE13-BA0E1B12EF56}"/>
              </a:ext>
            </a:extLst>
          </p:cNvPr>
          <p:cNvGrpSpPr/>
          <p:nvPr/>
        </p:nvGrpSpPr>
        <p:grpSpPr>
          <a:xfrm>
            <a:off x="3504768" y="4798163"/>
            <a:ext cx="76200" cy="304800"/>
            <a:chOff x="1676400" y="5715000"/>
            <a:chExt cx="76200" cy="304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4B520D-4384-7342-851E-CEC76136A645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37D45-3A68-2247-BABF-090BDDDE06EE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id="{87B12C9D-C5CA-0445-AEAA-A25D7691799A}"/>
              </a:ext>
            </a:extLst>
          </p:cNvPr>
          <p:cNvGrpSpPr/>
          <p:nvPr/>
        </p:nvGrpSpPr>
        <p:grpSpPr>
          <a:xfrm>
            <a:off x="3738595" y="4798163"/>
            <a:ext cx="76200" cy="304800"/>
            <a:chOff x="1676400" y="5715000"/>
            <a:chExt cx="76200" cy="304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8D275-08F1-D541-BFE5-A61F73E176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4BD140-E961-5542-9A60-BD541282F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F59F1268-F733-F94A-B401-29ED2362856B}"/>
              </a:ext>
            </a:extLst>
          </p:cNvPr>
          <p:cNvGrpSpPr/>
          <p:nvPr/>
        </p:nvGrpSpPr>
        <p:grpSpPr>
          <a:xfrm>
            <a:off x="3972422" y="4798163"/>
            <a:ext cx="76200" cy="304800"/>
            <a:chOff x="1676400" y="5715000"/>
            <a:chExt cx="76200" cy="304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8AB4B9-D046-F749-ACF7-0A0D4FAD494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C6616C-471D-704C-A387-3C1A75C6747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id="{E9E10BCD-9FD2-A645-B647-0D84D22EAD42}"/>
              </a:ext>
            </a:extLst>
          </p:cNvPr>
          <p:cNvGrpSpPr/>
          <p:nvPr/>
        </p:nvGrpSpPr>
        <p:grpSpPr>
          <a:xfrm>
            <a:off x="4206249" y="4798163"/>
            <a:ext cx="76200" cy="304800"/>
            <a:chOff x="1676400" y="5715000"/>
            <a:chExt cx="76200" cy="304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215749-6354-B34C-AA60-42359CEEC5D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A4D32B-A58F-044E-867E-2D541D2F533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" name="Group 66">
            <a:extLst>
              <a:ext uri="{FF2B5EF4-FFF2-40B4-BE49-F238E27FC236}">
                <a16:creationId xmlns:a16="http://schemas.microsoft.com/office/drawing/2014/main" id="{EABA90D4-90CA-BF4F-A7FB-B67209035F00}"/>
              </a:ext>
            </a:extLst>
          </p:cNvPr>
          <p:cNvGrpSpPr/>
          <p:nvPr/>
        </p:nvGrpSpPr>
        <p:grpSpPr>
          <a:xfrm>
            <a:off x="4440076" y="4798163"/>
            <a:ext cx="76200" cy="304800"/>
            <a:chOff x="1676400" y="5715000"/>
            <a:chExt cx="76200" cy="304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517AA-20E9-E645-9710-B7B1DC455BD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F09DCD-1944-A94C-A20A-7F3C59055274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FFABE281-1C40-884E-A5B5-8907C6DF27E0}"/>
              </a:ext>
            </a:extLst>
          </p:cNvPr>
          <p:cNvGrpSpPr/>
          <p:nvPr/>
        </p:nvGrpSpPr>
        <p:grpSpPr>
          <a:xfrm>
            <a:off x="4673903" y="4798163"/>
            <a:ext cx="76200" cy="304800"/>
            <a:chOff x="1676400" y="5715000"/>
            <a:chExt cx="76200" cy="304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1559A7-1918-AD4F-A888-0F0B15A7A36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8CC69-5D8E-1547-87C8-75E12EDEF8D1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9" name="Group 72">
            <a:extLst>
              <a:ext uri="{FF2B5EF4-FFF2-40B4-BE49-F238E27FC236}">
                <a16:creationId xmlns:a16="http://schemas.microsoft.com/office/drawing/2014/main" id="{8B92ABB4-43FA-7C47-8298-0A481F551323}"/>
              </a:ext>
            </a:extLst>
          </p:cNvPr>
          <p:cNvGrpSpPr/>
          <p:nvPr/>
        </p:nvGrpSpPr>
        <p:grpSpPr>
          <a:xfrm>
            <a:off x="4907730" y="4798163"/>
            <a:ext cx="76200" cy="304800"/>
            <a:chOff x="1676400" y="5715000"/>
            <a:chExt cx="76200" cy="3048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91C1C3-B58F-2A43-A9FD-5035A4496A72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AA0280-C46B-064C-BB82-00FF168C398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2" name="Group 75">
            <a:extLst>
              <a:ext uri="{FF2B5EF4-FFF2-40B4-BE49-F238E27FC236}">
                <a16:creationId xmlns:a16="http://schemas.microsoft.com/office/drawing/2014/main" id="{601AC6C6-9B61-424D-BBAC-82DC52C5D902}"/>
              </a:ext>
            </a:extLst>
          </p:cNvPr>
          <p:cNvGrpSpPr/>
          <p:nvPr/>
        </p:nvGrpSpPr>
        <p:grpSpPr>
          <a:xfrm>
            <a:off x="5141557" y="4798163"/>
            <a:ext cx="76200" cy="304800"/>
            <a:chOff x="1676400" y="5715000"/>
            <a:chExt cx="76200" cy="304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B510B7-F26C-AF45-AAF2-395EE5141CE1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B879BD-864B-EC4F-8C44-1AB62791C3A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78">
            <a:extLst>
              <a:ext uri="{FF2B5EF4-FFF2-40B4-BE49-F238E27FC236}">
                <a16:creationId xmlns:a16="http://schemas.microsoft.com/office/drawing/2014/main" id="{4DD20F96-18CA-9543-B566-309B96935DB6}"/>
              </a:ext>
            </a:extLst>
          </p:cNvPr>
          <p:cNvGrpSpPr/>
          <p:nvPr/>
        </p:nvGrpSpPr>
        <p:grpSpPr>
          <a:xfrm>
            <a:off x="5375384" y="4798163"/>
            <a:ext cx="76200" cy="304800"/>
            <a:chOff x="1676400" y="5715000"/>
            <a:chExt cx="76200" cy="3048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4E2AE3-1DDD-E14C-8531-787C9126DFA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25D83-38B4-E64D-B2C9-E82953B79A9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8" name="Group 81">
            <a:extLst>
              <a:ext uri="{FF2B5EF4-FFF2-40B4-BE49-F238E27FC236}">
                <a16:creationId xmlns:a16="http://schemas.microsoft.com/office/drawing/2014/main" id="{4637A517-1180-5C47-B6D3-D6EDB11AF1A3}"/>
              </a:ext>
            </a:extLst>
          </p:cNvPr>
          <p:cNvGrpSpPr/>
          <p:nvPr/>
        </p:nvGrpSpPr>
        <p:grpSpPr>
          <a:xfrm>
            <a:off x="5609211" y="4798163"/>
            <a:ext cx="76200" cy="304800"/>
            <a:chOff x="1676400" y="5715000"/>
            <a:chExt cx="76200" cy="304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60D9C-33AF-514A-9490-209A41AB416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FBC205-1CAF-0D42-BE56-978DD8F46202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CD0013AF-1400-184F-B066-21B8D30CD95A}"/>
              </a:ext>
            </a:extLst>
          </p:cNvPr>
          <p:cNvGrpSpPr/>
          <p:nvPr/>
        </p:nvGrpSpPr>
        <p:grpSpPr>
          <a:xfrm>
            <a:off x="5843038" y="4798163"/>
            <a:ext cx="76200" cy="304800"/>
            <a:chOff x="1676400" y="5715000"/>
            <a:chExt cx="76200" cy="3048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ACFF06-FC5A-EF4A-B61B-8A48476F4DC8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6468C9-2DA5-904B-93BC-7F3B864B5D25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87">
            <a:extLst>
              <a:ext uri="{FF2B5EF4-FFF2-40B4-BE49-F238E27FC236}">
                <a16:creationId xmlns:a16="http://schemas.microsoft.com/office/drawing/2014/main" id="{0DA11F7B-C53D-554F-B73F-0E2B28665134}"/>
              </a:ext>
            </a:extLst>
          </p:cNvPr>
          <p:cNvGrpSpPr/>
          <p:nvPr/>
        </p:nvGrpSpPr>
        <p:grpSpPr>
          <a:xfrm>
            <a:off x="6076865" y="4798163"/>
            <a:ext cx="76200" cy="304800"/>
            <a:chOff x="1676400" y="5715000"/>
            <a:chExt cx="76200" cy="3048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9BDA4E-5A10-EE45-BA2C-06F67E722DD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66FA37-C874-224E-8B74-746C6A598DB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90">
            <a:extLst>
              <a:ext uri="{FF2B5EF4-FFF2-40B4-BE49-F238E27FC236}">
                <a16:creationId xmlns:a16="http://schemas.microsoft.com/office/drawing/2014/main" id="{568AD1EF-CB1F-054C-B934-77EFA22C5A16}"/>
              </a:ext>
            </a:extLst>
          </p:cNvPr>
          <p:cNvGrpSpPr/>
          <p:nvPr/>
        </p:nvGrpSpPr>
        <p:grpSpPr>
          <a:xfrm>
            <a:off x="6310692" y="4798163"/>
            <a:ext cx="76200" cy="304800"/>
            <a:chOff x="1676400" y="5715000"/>
            <a:chExt cx="76200" cy="3048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59DEF-61B9-E94D-8652-DC47CE1F785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37A405-7D56-CC4D-AA7A-3CD5D91259C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0" name="Group 93">
            <a:extLst>
              <a:ext uri="{FF2B5EF4-FFF2-40B4-BE49-F238E27FC236}">
                <a16:creationId xmlns:a16="http://schemas.microsoft.com/office/drawing/2014/main" id="{53D59612-B9D0-0341-984E-CDCDB8A6B576}"/>
              </a:ext>
            </a:extLst>
          </p:cNvPr>
          <p:cNvGrpSpPr/>
          <p:nvPr/>
        </p:nvGrpSpPr>
        <p:grpSpPr>
          <a:xfrm>
            <a:off x="6544519" y="4798163"/>
            <a:ext cx="76200" cy="304800"/>
            <a:chOff x="1676400" y="5715000"/>
            <a:chExt cx="76200" cy="3048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899F43-2FA6-524E-BC47-515E30138530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D2D297-B050-E24D-8C7D-D3A752E2DB7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3" name="Group 96">
            <a:extLst>
              <a:ext uri="{FF2B5EF4-FFF2-40B4-BE49-F238E27FC236}">
                <a16:creationId xmlns:a16="http://schemas.microsoft.com/office/drawing/2014/main" id="{58DC1F4F-1EE0-8141-AFA9-3ED4FDF73CEA}"/>
              </a:ext>
            </a:extLst>
          </p:cNvPr>
          <p:cNvGrpSpPr/>
          <p:nvPr/>
        </p:nvGrpSpPr>
        <p:grpSpPr>
          <a:xfrm>
            <a:off x="6778346" y="4798163"/>
            <a:ext cx="76200" cy="304800"/>
            <a:chOff x="1676400" y="5715000"/>
            <a:chExt cx="76200" cy="3048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A63A0-0258-674D-9FC1-2930CCE94943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11C43D-817E-3E45-9419-EE113CC85FC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6" name="Group 99">
            <a:extLst>
              <a:ext uri="{FF2B5EF4-FFF2-40B4-BE49-F238E27FC236}">
                <a16:creationId xmlns:a16="http://schemas.microsoft.com/office/drawing/2014/main" id="{02292668-6E2B-824E-8391-41F00AF33577}"/>
              </a:ext>
            </a:extLst>
          </p:cNvPr>
          <p:cNvGrpSpPr/>
          <p:nvPr/>
        </p:nvGrpSpPr>
        <p:grpSpPr>
          <a:xfrm>
            <a:off x="7012173" y="4798163"/>
            <a:ext cx="76200" cy="304800"/>
            <a:chOff x="1676400" y="5715000"/>
            <a:chExt cx="76200" cy="3048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34E57B-010A-7D48-8252-90F9BC1C37F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79C4C9-DAE5-4C46-8E3B-EADEF6CB656F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420FEDBD-F213-804A-A0BF-076F4B1CA059}"/>
              </a:ext>
            </a:extLst>
          </p:cNvPr>
          <p:cNvGrpSpPr/>
          <p:nvPr/>
        </p:nvGrpSpPr>
        <p:grpSpPr>
          <a:xfrm>
            <a:off x="7246000" y="4798163"/>
            <a:ext cx="76200" cy="304800"/>
            <a:chOff x="1676400" y="5715000"/>
            <a:chExt cx="76200" cy="3048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BBEF3-8EAB-3B44-90F2-ADFEB6396F9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EB934E-87AA-8B44-9CB1-8A5AB493FD3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2" name="Group 105">
            <a:extLst>
              <a:ext uri="{FF2B5EF4-FFF2-40B4-BE49-F238E27FC236}">
                <a16:creationId xmlns:a16="http://schemas.microsoft.com/office/drawing/2014/main" id="{0D8DF5D9-F90E-514C-89E6-ABB92EF0EDD5}"/>
              </a:ext>
            </a:extLst>
          </p:cNvPr>
          <p:cNvGrpSpPr/>
          <p:nvPr/>
        </p:nvGrpSpPr>
        <p:grpSpPr>
          <a:xfrm>
            <a:off x="7479827" y="4798163"/>
            <a:ext cx="76200" cy="304800"/>
            <a:chOff x="1676400" y="5715000"/>
            <a:chExt cx="76200" cy="3048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D2913E-67F0-AC41-AFFF-6E057DCEAE8D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097229-7B4E-2A45-B3A6-13A9B6696270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5" name="Group 108">
            <a:extLst>
              <a:ext uri="{FF2B5EF4-FFF2-40B4-BE49-F238E27FC236}">
                <a16:creationId xmlns:a16="http://schemas.microsoft.com/office/drawing/2014/main" id="{91917401-A8E2-844F-B273-C3DAB5976951}"/>
              </a:ext>
            </a:extLst>
          </p:cNvPr>
          <p:cNvGrpSpPr/>
          <p:nvPr/>
        </p:nvGrpSpPr>
        <p:grpSpPr>
          <a:xfrm>
            <a:off x="7713654" y="4798163"/>
            <a:ext cx="76200" cy="304800"/>
            <a:chOff x="1676400" y="5715000"/>
            <a:chExt cx="76200" cy="3048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640A0B9-D977-2C4C-911C-DBBBF3114E74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1600ED-AE27-F846-A5CB-222E03FC16A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8" name="Group 111">
            <a:extLst>
              <a:ext uri="{FF2B5EF4-FFF2-40B4-BE49-F238E27FC236}">
                <a16:creationId xmlns:a16="http://schemas.microsoft.com/office/drawing/2014/main" id="{AC378D20-E27E-9B46-9394-673208539331}"/>
              </a:ext>
            </a:extLst>
          </p:cNvPr>
          <p:cNvGrpSpPr/>
          <p:nvPr/>
        </p:nvGrpSpPr>
        <p:grpSpPr>
          <a:xfrm>
            <a:off x="7947481" y="4798163"/>
            <a:ext cx="76200" cy="304800"/>
            <a:chOff x="1676400" y="5715000"/>
            <a:chExt cx="76200" cy="3048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82015E-DA39-1348-834C-87A1952D4829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A8F899-B272-FF4A-B7A2-37C332C6588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1" name="Group 114">
            <a:extLst>
              <a:ext uri="{FF2B5EF4-FFF2-40B4-BE49-F238E27FC236}">
                <a16:creationId xmlns:a16="http://schemas.microsoft.com/office/drawing/2014/main" id="{1DD42AB3-B574-1444-80DA-F0B19CD67A4C}"/>
              </a:ext>
            </a:extLst>
          </p:cNvPr>
          <p:cNvGrpSpPr/>
          <p:nvPr/>
        </p:nvGrpSpPr>
        <p:grpSpPr>
          <a:xfrm>
            <a:off x="8181308" y="4798163"/>
            <a:ext cx="76200" cy="304800"/>
            <a:chOff x="1676400" y="5715000"/>
            <a:chExt cx="76200" cy="3048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247E3C-D3B7-8748-98CE-1D649EEF6ADB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DE3470-D5F7-6349-A531-80366A0B9FFD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4" name="Group 117">
            <a:extLst>
              <a:ext uri="{FF2B5EF4-FFF2-40B4-BE49-F238E27FC236}">
                <a16:creationId xmlns:a16="http://schemas.microsoft.com/office/drawing/2014/main" id="{28FD6DE9-5C7B-794A-AE32-A9282178F6FD}"/>
              </a:ext>
            </a:extLst>
          </p:cNvPr>
          <p:cNvGrpSpPr/>
          <p:nvPr/>
        </p:nvGrpSpPr>
        <p:grpSpPr>
          <a:xfrm>
            <a:off x="8415135" y="4798163"/>
            <a:ext cx="76200" cy="304800"/>
            <a:chOff x="1676400" y="5715000"/>
            <a:chExt cx="76200" cy="3048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D862F3-D70B-724B-9570-E10DF89A7EB7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17C610D-C950-344B-B63E-11188BF3687C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77" name="Group 120">
            <a:extLst>
              <a:ext uri="{FF2B5EF4-FFF2-40B4-BE49-F238E27FC236}">
                <a16:creationId xmlns:a16="http://schemas.microsoft.com/office/drawing/2014/main" id="{AAB7A9A9-3E99-C64E-B27A-668D83586845}"/>
              </a:ext>
            </a:extLst>
          </p:cNvPr>
          <p:cNvGrpSpPr/>
          <p:nvPr/>
        </p:nvGrpSpPr>
        <p:grpSpPr>
          <a:xfrm>
            <a:off x="8648962" y="4798163"/>
            <a:ext cx="76200" cy="304800"/>
            <a:chOff x="1676400" y="5715000"/>
            <a:chExt cx="76200" cy="3048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3E3633-C602-4349-9AA5-11732646F76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B77289-2D5D-E645-88AA-405E0E3037D3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0" name="Group 123">
            <a:extLst>
              <a:ext uri="{FF2B5EF4-FFF2-40B4-BE49-F238E27FC236}">
                <a16:creationId xmlns:a16="http://schemas.microsoft.com/office/drawing/2014/main" id="{D6A30EED-6275-764F-A54A-7B5BFF9E7D48}"/>
              </a:ext>
            </a:extLst>
          </p:cNvPr>
          <p:cNvGrpSpPr/>
          <p:nvPr/>
        </p:nvGrpSpPr>
        <p:grpSpPr>
          <a:xfrm>
            <a:off x="8882789" y="4798163"/>
            <a:ext cx="76200" cy="304800"/>
            <a:chOff x="1676400" y="5715000"/>
            <a:chExt cx="76200" cy="3048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B7618E-6482-8C4D-A82F-7A42E9DD5A76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B1F680-D03C-2941-AF9D-AFE3F0BAA066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3" name="Group 126">
            <a:extLst>
              <a:ext uri="{FF2B5EF4-FFF2-40B4-BE49-F238E27FC236}">
                <a16:creationId xmlns:a16="http://schemas.microsoft.com/office/drawing/2014/main" id="{3A4308F2-33CD-3C4D-AB98-9F28979E021B}"/>
              </a:ext>
            </a:extLst>
          </p:cNvPr>
          <p:cNvGrpSpPr/>
          <p:nvPr/>
        </p:nvGrpSpPr>
        <p:grpSpPr>
          <a:xfrm>
            <a:off x="9116616" y="4798163"/>
            <a:ext cx="76200" cy="304800"/>
            <a:chOff x="1676400" y="5715000"/>
            <a:chExt cx="76200" cy="3048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BB942B-1D65-3E40-A845-3AB1601716EF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36DA3C-3092-FA49-A976-CC51229AE50B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86" name="Group 129">
            <a:extLst>
              <a:ext uri="{FF2B5EF4-FFF2-40B4-BE49-F238E27FC236}">
                <a16:creationId xmlns:a16="http://schemas.microsoft.com/office/drawing/2014/main" id="{1179BE4A-833B-BE4A-91FF-C59E345D3DB5}"/>
              </a:ext>
            </a:extLst>
          </p:cNvPr>
          <p:cNvGrpSpPr/>
          <p:nvPr/>
        </p:nvGrpSpPr>
        <p:grpSpPr>
          <a:xfrm>
            <a:off x="9350442" y="4798163"/>
            <a:ext cx="76200" cy="304800"/>
            <a:chOff x="1676400" y="5715000"/>
            <a:chExt cx="76200" cy="3048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A79651-E0ED-CE41-AA79-BF88FCCCFCFA}"/>
                </a:ext>
              </a:extLst>
            </p:cNvPr>
            <p:cNvCxnSpPr/>
            <p:nvPr/>
          </p:nvCxnSpPr>
          <p:spPr bwMode="auto">
            <a:xfrm rot="5400000">
              <a:off x="15240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DC3C8E-3E41-784D-B3DE-05894E6CED78}"/>
                </a:ext>
              </a:extLst>
            </p:cNvPr>
            <p:cNvCxnSpPr/>
            <p:nvPr/>
          </p:nvCxnSpPr>
          <p:spPr bwMode="auto">
            <a:xfrm rot="5400000">
              <a:off x="1600200" y="58674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4E4CCA-5AED-AA44-9E69-BD2BF7D4529C}"/>
              </a:ext>
            </a:extLst>
          </p:cNvPr>
          <p:cNvGrpSpPr/>
          <p:nvPr/>
        </p:nvGrpSpPr>
        <p:grpSpPr>
          <a:xfrm>
            <a:off x="3071639" y="4992939"/>
            <a:ext cx="6314530" cy="235166"/>
            <a:chOff x="3071639" y="4992939"/>
            <a:chExt cx="6314530" cy="235166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11A9FC-50A0-D145-9C6D-66744B7D02EA}"/>
                </a:ext>
              </a:extLst>
            </p:cNvPr>
            <p:cNvCxnSpPr/>
            <p:nvPr/>
          </p:nvCxnSpPr>
          <p:spPr bwMode="auto">
            <a:xfrm rot="16200000" flipH="1">
              <a:off x="9272813" y="510629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796FEC-ECED-4D45-919A-14B4B0D4A66B}"/>
                </a:ext>
              </a:extLst>
            </p:cNvPr>
            <p:cNvCxnSpPr/>
            <p:nvPr/>
          </p:nvCxnSpPr>
          <p:spPr bwMode="auto">
            <a:xfrm rot="16200000" flipH="1">
              <a:off x="9027715" y="5114749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1E645E2-F84D-A34D-BADC-A528C828881D}"/>
                </a:ext>
              </a:extLst>
            </p:cNvPr>
            <p:cNvCxnSpPr/>
            <p:nvPr/>
          </p:nvCxnSpPr>
          <p:spPr bwMode="auto">
            <a:xfrm rot="16200000" flipH="1">
              <a:off x="8815614" y="510629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4379BB5-615B-684F-A3FA-F61D56C05612}"/>
                </a:ext>
              </a:extLst>
            </p:cNvPr>
            <p:cNvCxnSpPr/>
            <p:nvPr/>
          </p:nvCxnSpPr>
          <p:spPr bwMode="auto">
            <a:xfrm rot="16200000" flipH="1">
              <a:off x="8570516" y="5114746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72CA2C-C7DB-B24A-9E74-705A77C87914}"/>
                </a:ext>
              </a:extLst>
            </p:cNvPr>
            <p:cNvCxnSpPr/>
            <p:nvPr/>
          </p:nvCxnSpPr>
          <p:spPr bwMode="auto">
            <a:xfrm rot="16200000" flipH="1">
              <a:off x="8343929" y="510630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E32B2EB-CD21-174D-9635-51186EC46548}"/>
                </a:ext>
              </a:extLst>
            </p:cNvPr>
            <p:cNvCxnSpPr/>
            <p:nvPr/>
          </p:nvCxnSpPr>
          <p:spPr bwMode="auto">
            <a:xfrm rot="16200000" flipH="1">
              <a:off x="8109717" y="5114750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FED230-E515-3042-A4DF-0EA009B56869}"/>
                </a:ext>
              </a:extLst>
            </p:cNvPr>
            <p:cNvCxnSpPr/>
            <p:nvPr/>
          </p:nvCxnSpPr>
          <p:spPr bwMode="auto">
            <a:xfrm rot="16200000" flipH="1">
              <a:off x="7875844" y="510629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61D093-8FE0-8640-A32C-C90340A2C402}"/>
                </a:ext>
              </a:extLst>
            </p:cNvPr>
            <p:cNvCxnSpPr/>
            <p:nvPr/>
          </p:nvCxnSpPr>
          <p:spPr bwMode="auto">
            <a:xfrm rot="16200000" flipH="1">
              <a:off x="7641632" y="5114747"/>
              <a:ext cx="22671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0C68DFF-53E4-5C47-AB05-05B25AA9ED2B}"/>
                </a:ext>
              </a:extLst>
            </p:cNvPr>
            <p:cNvGrpSpPr/>
            <p:nvPr/>
          </p:nvGrpSpPr>
          <p:grpSpPr>
            <a:xfrm>
              <a:off x="3071639" y="4992939"/>
              <a:ext cx="4446740" cy="235165"/>
              <a:chOff x="3071639" y="4992939"/>
              <a:chExt cx="4446740" cy="235165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96281B9-7EE7-A34A-A7FF-5F8C6D8266EC}"/>
                  </a:ext>
                </a:extLst>
              </p:cNvPr>
              <p:cNvCxnSpPr/>
              <p:nvPr/>
            </p:nvCxnSpPr>
            <p:spPr bwMode="auto">
              <a:xfrm rot="16200000" flipH="1">
                <a:off x="7405023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8B806E-9D04-BF4C-BBCE-FCECD46AC7A6}"/>
                  </a:ext>
                </a:extLst>
              </p:cNvPr>
              <p:cNvCxnSpPr/>
              <p:nvPr/>
            </p:nvCxnSpPr>
            <p:spPr bwMode="auto">
              <a:xfrm rot="16200000" flipH="1">
                <a:off x="7170811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A45DB1B-9717-8E45-BC48-0A11DD97EB06}"/>
                  </a:ext>
                </a:extLst>
              </p:cNvPr>
              <p:cNvCxnSpPr/>
              <p:nvPr/>
            </p:nvCxnSpPr>
            <p:spPr bwMode="auto">
              <a:xfrm rot="16200000" flipH="1">
                <a:off x="6936938" y="510629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81E8B4-8FF2-F944-A417-52A2DD0828D9}"/>
                  </a:ext>
                </a:extLst>
              </p:cNvPr>
              <p:cNvCxnSpPr/>
              <p:nvPr/>
            </p:nvCxnSpPr>
            <p:spPr bwMode="auto">
              <a:xfrm rot="16200000" flipH="1">
                <a:off x="6702726" y="5114745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D0E83E-CEC3-634D-81F7-844A452ECAF8}"/>
                  </a:ext>
                </a:extLst>
              </p:cNvPr>
              <p:cNvCxnSpPr/>
              <p:nvPr/>
            </p:nvCxnSpPr>
            <p:spPr bwMode="auto">
              <a:xfrm rot="16200000" flipH="1">
                <a:off x="6476139" y="510629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4BBE146-19E3-754E-BBC4-48F005D56E63}"/>
                  </a:ext>
                </a:extLst>
              </p:cNvPr>
              <p:cNvCxnSpPr/>
              <p:nvPr/>
            </p:nvCxnSpPr>
            <p:spPr bwMode="auto">
              <a:xfrm rot="16200000" flipH="1">
                <a:off x="6241927" y="5114749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C7EC8F-282F-014A-ADC3-3259B80A4BA3}"/>
                  </a:ext>
                </a:extLst>
              </p:cNvPr>
              <p:cNvCxnSpPr/>
              <p:nvPr/>
            </p:nvCxnSpPr>
            <p:spPr bwMode="auto">
              <a:xfrm rot="16200000" flipH="1">
                <a:off x="6008054" y="510629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608682B-E08A-0D42-BF61-47BEC94AD30B}"/>
                  </a:ext>
                </a:extLst>
              </p:cNvPr>
              <p:cNvCxnSpPr/>
              <p:nvPr/>
            </p:nvCxnSpPr>
            <p:spPr bwMode="auto">
              <a:xfrm rot="16200000" flipH="1">
                <a:off x="5773842" y="5114746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521DD3D-372E-254A-909A-BC7F5C46AC55}"/>
                  </a:ext>
                </a:extLst>
              </p:cNvPr>
              <p:cNvCxnSpPr/>
              <p:nvPr/>
            </p:nvCxnSpPr>
            <p:spPr bwMode="auto">
              <a:xfrm rot="16200000" flipH="1">
                <a:off x="5526018" y="510629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A211ABF-EB8C-5147-A98A-6C1889F898CB}"/>
                  </a:ext>
                </a:extLst>
              </p:cNvPr>
              <p:cNvCxnSpPr/>
              <p:nvPr/>
            </p:nvCxnSpPr>
            <p:spPr bwMode="auto">
              <a:xfrm rot="16200000" flipH="1">
                <a:off x="5291806" y="5114748"/>
                <a:ext cx="22671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lg" len="med"/>
                <a:tailEnd type="arrow"/>
              </a:ln>
              <a:effectLst/>
            </p:spPr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AE6984C-207E-F84E-BCED-58DA3CE8A6FB}"/>
                  </a:ext>
                </a:extLst>
              </p:cNvPr>
              <p:cNvGrpSpPr/>
              <p:nvPr/>
            </p:nvGrpSpPr>
            <p:grpSpPr>
              <a:xfrm>
                <a:off x="3071639" y="4992939"/>
                <a:ext cx="2099650" cy="235165"/>
                <a:chOff x="3071639" y="4992939"/>
                <a:chExt cx="2099650" cy="235165"/>
              </a:xfrm>
            </p:grpSpPr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4EEE890-3528-B24E-9836-176E3ECAF2B5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5057933" y="510629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DB23DDA-D8FD-4F47-A145-E6B0A2A0E1C3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823721" y="5114745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D0352E0A-DAC8-5148-9044-CF067B2CED26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586248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7FEC1D1-BAC9-2749-8436-5B1B3F74D63F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373808" y="511474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4794BB7-2D0E-D649-B460-500A12ECE9BA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4118163" y="510629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28F35AF-C656-5C4E-BFFB-0488CA9F9E9E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894837" y="5114746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1CA806C-A460-E040-9B81-9AE8F3D6027D}"/>
                    </a:ext>
                  </a:extLst>
                </p:cNvPr>
                <p:cNvCxnSpPr/>
                <p:nvPr/>
              </p:nvCxnSpPr>
              <p:spPr bwMode="auto">
                <a:xfrm rot="16200000" flipH="1">
                  <a:off x="3649694" y="5106299"/>
                  <a:ext cx="226711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660D432-056E-FE47-BE49-BE7926E2A3D0}"/>
                    </a:ext>
                  </a:extLst>
                </p:cNvPr>
                <p:cNvGrpSpPr/>
                <p:nvPr/>
              </p:nvGrpSpPr>
              <p:grpSpPr>
                <a:xfrm>
                  <a:off x="3071639" y="4992940"/>
                  <a:ext cx="478971" cy="235164"/>
                  <a:chOff x="3071639" y="4992940"/>
                  <a:chExt cx="478971" cy="235164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B8A2182E-D09A-9947-A67A-E467A2699CA8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437254" y="5114749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3EDE594A-96DE-F345-976F-76E5BE71DDFF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3181609" y="510629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86C26BA-9EF8-7C48-960C-35B6841B7BBB}"/>
                      </a:ext>
                    </a:extLst>
                  </p:cNvPr>
                  <p:cNvCxnSpPr/>
                  <p:nvPr/>
                </p:nvCxnSpPr>
                <p:spPr bwMode="auto">
                  <a:xfrm rot="16200000" flipH="1">
                    <a:off x="2958283" y="5114746"/>
                    <a:ext cx="226711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C00000"/>
                    </a:solidFill>
                    <a:prstDash val="solid"/>
                    <a:round/>
                    <a:headEnd type="none" w="lg" len="med"/>
                    <a:tailEnd type="arrow"/>
                  </a:ln>
                  <a:effectLst/>
                </p:spPr>
              </p:cxnSp>
            </p:grpSp>
          </p:grp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F53B728-14DB-244C-A06D-D463C6606E4D}"/>
              </a:ext>
            </a:extLst>
          </p:cNvPr>
          <p:cNvSpPr txBox="1"/>
          <p:nvPr/>
        </p:nvSpPr>
        <p:spPr>
          <a:xfrm>
            <a:off x="73919" y="6470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flow_straightening.png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F707F-489E-AD47-AFBE-D1A350534D71}"/>
              </a:ext>
            </a:extLst>
          </p:cNvPr>
          <p:cNvSpPr txBox="1"/>
          <p:nvPr/>
        </p:nvSpPr>
        <p:spPr>
          <a:xfrm>
            <a:off x="462830" y="546908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channel</a:t>
            </a:r>
          </a:p>
        </p:txBody>
      </p:sp>
      <p:pic>
        <p:nvPicPr>
          <p:cNvPr id="2" name="Picture 2" descr="https://lh4.googleusercontent.com/-XfsqOrYurk4/U_-MJc8TOZI/AAAAAAAAwfA/yIibXMJkBYc/w665-h886-no/IMG_0450.jpg">
            <a:extLst>
              <a:ext uri="{FF2B5EF4-FFF2-40B4-BE49-F238E27FC236}">
                <a16:creationId xmlns:a16="http://schemas.microsoft.com/office/drawing/2014/main" id="{B5D431CB-8648-AB47-B5DF-1D91DB35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1" y="-30585"/>
            <a:ext cx="5162550" cy="68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CDA22-1D30-DB4E-8869-2F996E3F605A}"/>
              </a:ext>
            </a:extLst>
          </p:cNvPr>
          <p:cNvSpPr txBox="1"/>
          <p:nvPr/>
        </p:nvSpPr>
        <p:spPr>
          <a:xfrm>
            <a:off x="462830" y="3481629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D8FC-2E80-664E-B959-39F9E04DC194}"/>
              </a:ext>
            </a:extLst>
          </p:cNvPr>
          <p:cNvSpPr txBox="1"/>
          <p:nvPr/>
        </p:nvSpPr>
        <p:spPr>
          <a:xfrm>
            <a:off x="462830" y="4992457"/>
            <a:ext cx="3200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Water to waste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E081-3B42-014A-B9AC-58FF8BD483BF}"/>
              </a:ext>
            </a:extLst>
          </p:cNvPr>
          <p:cNvSpPr txBox="1"/>
          <p:nvPr/>
        </p:nvSpPr>
        <p:spPr>
          <a:xfrm>
            <a:off x="462830" y="1564542"/>
            <a:ext cx="3200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Pipe stubs to block </a:t>
            </a:r>
            <a:r>
              <a:rPr lang="en-US" sz="1800" dirty="0" err="1"/>
              <a:t>sed</a:t>
            </a:r>
            <a:r>
              <a:rPr lang="en-US" sz="1800" dirty="0"/>
              <a:t> tank influent manifolds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AA1F-91B6-D541-99D2-3CCD027B40FA}"/>
              </a:ext>
            </a:extLst>
          </p:cNvPr>
          <p:cNvSpPr txBox="1"/>
          <p:nvPr/>
        </p:nvSpPr>
        <p:spPr>
          <a:xfrm>
            <a:off x="462830" y="3874505"/>
            <a:ext cx="3200400" cy="745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Weir that controls water level in </a:t>
            </a:r>
            <a:r>
              <a:rPr lang="en-US" sz="1800" dirty="0" err="1"/>
              <a:t>sed</a:t>
            </a:r>
            <a:r>
              <a:rPr lang="en-US" sz="1800" dirty="0"/>
              <a:t> tank (and flocculator)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D09E2-D61B-3E48-864B-C3C069A9DB9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3663230" y="5653753"/>
            <a:ext cx="109396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7A721-5674-824F-AD17-BB0E52E454B2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663230" y="5177123"/>
            <a:ext cx="21125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CD597-BAE9-8348-9961-3FE998D4F26A}"/>
              </a:ext>
            </a:extLst>
          </p:cNvPr>
          <p:cNvCxnSpPr>
            <a:stCxn id="4" idx="3"/>
          </p:cNvCxnSpPr>
          <p:nvPr/>
        </p:nvCxnSpPr>
        <p:spPr bwMode="auto">
          <a:xfrm>
            <a:off x="3663230" y="3678068"/>
            <a:ext cx="376627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41309-B062-0B41-AF0B-EC3EE220B75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3663230" y="4247156"/>
            <a:ext cx="350149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A79A9C-B50D-FF4C-BFC7-E33451367224}"/>
              </a:ext>
            </a:extLst>
          </p:cNvPr>
          <p:cNvSpPr txBox="1"/>
          <p:nvPr/>
        </p:nvSpPr>
        <p:spPr>
          <a:xfrm>
            <a:off x="462830" y="4548628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Settled water effluent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953A4-7E25-C041-87F1-B7DFF5A008C6}"/>
              </a:ext>
            </a:extLst>
          </p:cNvPr>
          <p:cNvSpPr txBox="1"/>
          <p:nvPr/>
        </p:nvSpPr>
        <p:spPr>
          <a:xfrm>
            <a:off x="462830" y="2881724"/>
            <a:ext cx="3200400" cy="39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800" dirty="0"/>
              <a:t>Sensor access to floc hopper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06DE8-4235-D94A-ACC9-6EBF0FA05A53}"/>
              </a:ext>
            </a:extLst>
          </p:cNvPr>
          <p:cNvCxnSpPr>
            <a:stCxn id="14" idx="3"/>
          </p:cNvCxnSpPr>
          <p:nvPr/>
        </p:nvCxnSpPr>
        <p:spPr bwMode="auto">
          <a:xfrm>
            <a:off x="3663230" y="3078163"/>
            <a:ext cx="367102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519F-145C-D74B-8443-59241E82C2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3230" y="532435"/>
            <a:ext cx="723575" cy="135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E98D2-9113-8840-AEFF-95056CB87A6F}"/>
              </a:ext>
            </a:extLst>
          </p:cNvPr>
          <p:cNvCxnSpPr>
            <a:cxnSpLocks/>
          </p:cNvCxnSpPr>
          <p:nvPr/>
        </p:nvCxnSpPr>
        <p:spPr bwMode="auto">
          <a:xfrm>
            <a:off x="3663230" y="4721916"/>
            <a:ext cx="2969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>
            <a:glow>
              <a:schemeClr val="accent2">
                <a:satMod val="175000"/>
              </a:schemeClr>
            </a:glo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E965A-FAEC-6E4D-9ECE-507E89EC4FFB}"/>
              </a:ext>
            </a:extLst>
          </p:cNvPr>
          <p:cNvSpPr txBox="1"/>
          <p:nvPr/>
        </p:nvSpPr>
        <p:spPr>
          <a:xfrm>
            <a:off x="73919" y="64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80">
            <a:extLst>
              <a:ext uri="{FF2B5EF4-FFF2-40B4-BE49-F238E27FC236}">
                <a16:creationId xmlns:a16="http://schemas.microsoft.com/office/drawing/2014/main" id="{74AC948A-ADAA-7145-8B42-73684078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4" y="1760724"/>
            <a:ext cx="544832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22">
            <a:extLst>
              <a:ext uri="{FF2B5EF4-FFF2-40B4-BE49-F238E27FC236}">
                <a16:creationId xmlns:a16="http://schemas.microsoft.com/office/drawing/2014/main" id="{CBEDDD48-C203-1044-822E-C8CA3D05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64" y="4294591"/>
            <a:ext cx="3217511" cy="3810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Entrance from the flocculator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traight Arrow Connector 723">
            <a:extLst>
              <a:ext uri="{FF2B5EF4-FFF2-40B4-BE49-F238E27FC236}">
                <a16:creationId xmlns:a16="http://schemas.microsoft.com/office/drawing/2014/main" id="{7D133EAD-2A90-5C45-BB51-C6136427CF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8866" y="4485093"/>
            <a:ext cx="247701" cy="66659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724">
            <a:extLst>
              <a:ext uri="{FF2B5EF4-FFF2-40B4-BE49-F238E27FC236}">
                <a16:creationId xmlns:a16="http://schemas.microsoft.com/office/drawing/2014/main" id="{D552BCE4-591A-B940-971A-228168F2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550" y="1836925"/>
            <a:ext cx="6598899" cy="704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Weir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that controls the water level in the flocculator when flocculating to waste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traight Arrow Connector 725">
            <a:extLst>
              <a:ext uri="{FF2B5EF4-FFF2-40B4-BE49-F238E27FC236}">
                <a16:creationId xmlns:a16="http://schemas.microsoft.com/office/drawing/2014/main" id="{E1FD60BA-B18C-7C43-A5E1-E79D5290E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8849" y="2086630"/>
            <a:ext cx="447702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726">
            <a:extLst>
              <a:ext uri="{FF2B5EF4-FFF2-40B4-BE49-F238E27FC236}">
                <a16:creationId xmlns:a16="http://schemas.microsoft.com/office/drawing/2014/main" id="{DA8A264D-0FF4-2145-AC22-0A76C9E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255" y="2579839"/>
            <a:ext cx="5446395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Wall between inlet and outlet channels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traight Arrow Connector 732">
            <a:extLst>
              <a:ext uri="{FF2B5EF4-FFF2-40B4-BE49-F238E27FC236}">
                <a16:creationId xmlns:a16="http://schemas.microsoft.com/office/drawing/2014/main" id="{55E3451F-A5FF-7C4B-B868-6BBEB4CDE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0457" y="2784642"/>
            <a:ext cx="371897" cy="86201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27">
            <a:extLst>
              <a:ext uri="{FF2B5EF4-FFF2-40B4-BE49-F238E27FC236}">
                <a16:creationId xmlns:a16="http://schemas.microsoft.com/office/drawing/2014/main" id="{4FC4282A-061B-7347-A8EC-83EE2A5E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063" y="3778945"/>
            <a:ext cx="3084211" cy="4169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Exit to the filters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traight Arrow Connector 728">
            <a:extLst>
              <a:ext uri="{FF2B5EF4-FFF2-40B4-BE49-F238E27FC236}">
                <a16:creationId xmlns:a16="http://schemas.microsoft.com/office/drawing/2014/main" id="{4A689795-1CCD-0645-A8E0-9EE268C588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858" y="3922863"/>
            <a:ext cx="1238205" cy="54611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729">
            <a:extLst>
              <a:ext uri="{FF2B5EF4-FFF2-40B4-BE49-F238E27FC236}">
                <a16:creationId xmlns:a16="http://schemas.microsoft.com/office/drawing/2014/main" id="{8B76C36D-6F12-5B4C-BE28-7ED66D1E5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064" y="3922863"/>
            <a:ext cx="241301" cy="149232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730">
            <a:extLst>
              <a:ext uri="{FF2B5EF4-FFF2-40B4-BE49-F238E27FC236}">
                <a16:creationId xmlns:a16="http://schemas.microsoft.com/office/drawing/2014/main" id="{1D697BAE-39FF-684D-B424-261602597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8" y="3018047"/>
            <a:ext cx="4789191" cy="5410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  <a:cs typeface="Arial" pitchFamily="34" charset="0"/>
              </a:rPr>
              <a:t>W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eir that controls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the water level in the sedimentation tank (and flocculator)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traight Arrow Connector 732">
            <a:extLst>
              <a:ext uri="{FF2B5EF4-FFF2-40B4-BE49-F238E27FC236}">
                <a16:creationId xmlns:a16="http://schemas.microsoft.com/office/drawing/2014/main" id="{BEE1F7EE-F77A-824B-B604-01FB6AB5E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2405" y="3290450"/>
            <a:ext cx="647653" cy="976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726">
            <a:extLst>
              <a:ext uri="{FF2B5EF4-FFF2-40B4-BE49-F238E27FC236}">
                <a16:creationId xmlns:a16="http://schemas.microsoft.com/office/drawing/2014/main" id="{6137C08C-B787-1C4E-9D55-665C39FB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335" y="1378032"/>
            <a:ext cx="3977063" cy="409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Drain for flocculated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water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raight Arrow Connector 725">
            <a:extLst>
              <a:ext uri="{FF2B5EF4-FFF2-40B4-BE49-F238E27FC236}">
                <a16:creationId xmlns:a16="http://schemas.microsoft.com/office/drawing/2014/main" id="{7029F3C7-98D6-AB44-B76C-7CD8891A6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7348" y="1582836"/>
            <a:ext cx="671927" cy="7392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974706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FBB8-268A-8148-88ED-1F50C8C72D30}"/>
              </a:ext>
            </a:extLst>
          </p:cNvPr>
          <p:cNvSpPr txBox="1"/>
          <p:nvPr/>
        </p:nvSpPr>
        <p:spPr>
          <a:xfrm>
            <a:off x="73919" y="6470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channel_labeled_cad.png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4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86184-639E-B94A-8B0D-104F0D15BE2C}"/>
              </a:ext>
            </a:extLst>
          </p:cNvPr>
          <p:cNvGrpSpPr/>
          <p:nvPr/>
        </p:nvGrpSpPr>
        <p:grpSpPr>
          <a:xfrm>
            <a:off x="3554156" y="3198097"/>
            <a:ext cx="4627268" cy="137160"/>
            <a:chOff x="3241640" y="1553527"/>
            <a:chExt cx="4627268" cy="1371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DD70AF1-43AC-D643-98D1-33DA6E69426B}"/>
                </a:ext>
              </a:extLst>
            </p:cNvPr>
            <p:cNvSpPr/>
            <p:nvPr/>
          </p:nvSpPr>
          <p:spPr bwMode="auto">
            <a:xfrm>
              <a:off x="3241640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254FB3-7399-7E45-A8D7-B70AB6FCD55A}"/>
                </a:ext>
              </a:extLst>
            </p:cNvPr>
            <p:cNvSpPr/>
            <p:nvPr/>
          </p:nvSpPr>
          <p:spPr bwMode="auto">
            <a:xfrm>
              <a:off x="5582908" y="1553527"/>
              <a:ext cx="2286000" cy="137160"/>
            </a:xfrm>
            <a:prstGeom prst="roundRect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072CD-3DCA-7E47-AFB7-1B9EC070F135}"/>
              </a:ext>
            </a:extLst>
          </p:cNvPr>
          <p:cNvCxnSpPr/>
          <p:nvPr/>
        </p:nvCxnSpPr>
        <p:spPr bwMode="auto">
          <a:xfrm flipV="1">
            <a:off x="5868107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8D565-93F2-834E-9014-E06AFC54A2B3}"/>
              </a:ext>
            </a:extLst>
          </p:cNvPr>
          <p:cNvCxnSpPr/>
          <p:nvPr/>
        </p:nvCxnSpPr>
        <p:spPr bwMode="auto">
          <a:xfrm flipV="1">
            <a:off x="8215866" y="2187495"/>
            <a:ext cx="0" cy="10791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1E830C-808B-5543-8750-B1EC3BFC5C38}"/>
              </a:ext>
            </a:extLst>
          </p:cNvPr>
          <p:cNvCxnSpPr/>
          <p:nvPr/>
        </p:nvCxnSpPr>
        <p:spPr bwMode="auto">
          <a:xfrm>
            <a:off x="5868107" y="2311320"/>
            <a:ext cx="23477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/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573184-9BA8-8A48-B940-F84E3A5B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050349"/>
                <a:ext cx="762453" cy="3915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601FB3-D160-394B-9DC0-0BFCCDE4F572}"/>
              </a:ext>
            </a:extLst>
          </p:cNvPr>
          <p:cNvCxnSpPr/>
          <p:nvPr/>
        </p:nvCxnSpPr>
        <p:spPr bwMode="auto">
          <a:xfrm flipV="1">
            <a:off x="5925257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801BA6-A3B7-3F4F-B4DB-D207BDC55508}"/>
              </a:ext>
            </a:extLst>
          </p:cNvPr>
          <p:cNvCxnSpPr/>
          <p:nvPr/>
        </p:nvCxnSpPr>
        <p:spPr bwMode="auto">
          <a:xfrm flipV="1">
            <a:off x="8168241" y="2606595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D575A7-5E8F-9F46-B984-E45AD0773D16}"/>
              </a:ext>
            </a:extLst>
          </p:cNvPr>
          <p:cNvCxnSpPr/>
          <p:nvPr/>
        </p:nvCxnSpPr>
        <p:spPr bwMode="auto">
          <a:xfrm>
            <a:off x="5921922" y="2819862"/>
            <a:ext cx="22463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/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C75809-341F-DB4E-85E8-BC431370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43" y="2572292"/>
                <a:ext cx="731995" cy="39158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003D-5917-7F41-90F4-59F7B2AD1419}"/>
              </a:ext>
            </a:extLst>
          </p:cNvPr>
          <p:cNvCxnSpPr/>
          <p:nvPr/>
        </p:nvCxnSpPr>
        <p:spPr bwMode="auto">
          <a:xfrm rot="5400000" flipV="1">
            <a:off x="8351658" y="2903774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ADD19-DD57-9041-9F5E-7CCA32D33A6A}"/>
              </a:ext>
            </a:extLst>
          </p:cNvPr>
          <p:cNvCxnSpPr/>
          <p:nvPr/>
        </p:nvCxnSpPr>
        <p:spPr bwMode="auto">
          <a:xfrm rot="5400000" flipV="1">
            <a:off x="8351658" y="2985870"/>
            <a:ext cx="0" cy="64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954A21-2926-E44B-B962-47BCBE2E7459}"/>
              </a:ext>
            </a:extLst>
          </p:cNvPr>
          <p:cNvCxnSpPr/>
          <p:nvPr/>
        </p:nvCxnSpPr>
        <p:spPr bwMode="auto">
          <a:xfrm rot="5400000">
            <a:off x="8330958" y="3101570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C610D0-E143-0B40-9214-116CA9DB6896}"/>
              </a:ext>
            </a:extLst>
          </p:cNvPr>
          <p:cNvCxnSpPr/>
          <p:nvPr/>
        </p:nvCxnSpPr>
        <p:spPr bwMode="auto">
          <a:xfrm rot="16200000" flipV="1">
            <a:off x="8330958" y="3400027"/>
            <a:ext cx="22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/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2474-B9A9-F945-AD59-39E725B47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0556" y="2522618"/>
                <a:ext cx="740652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6889-BC1F-C04D-A8C4-4FD450551B01}"/>
              </a:ext>
            </a:extLst>
          </p:cNvPr>
          <p:cNvSpPr txBox="1"/>
          <p:nvPr/>
        </p:nvSpPr>
        <p:spPr>
          <a:xfrm>
            <a:off x="73919" y="64701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BvsS_diffuser.png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71B35BE1-E6F5-8546-9CBB-F718CB17B707}"/>
              </a:ext>
            </a:extLst>
          </p:cNvPr>
          <p:cNvSpPr/>
          <p:nvPr/>
        </p:nvSpPr>
        <p:spPr>
          <a:xfrm flipV="1">
            <a:off x="4934768" y="4289110"/>
            <a:ext cx="2321881" cy="2322453"/>
          </a:xfrm>
          <a:prstGeom prst="arc">
            <a:avLst>
              <a:gd name="adj1" fmla="val 10705849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3" name="Group 57">
            <a:extLst>
              <a:ext uri="{FF2B5EF4-FFF2-40B4-BE49-F238E27FC236}">
                <a16:creationId xmlns:a16="http://schemas.microsoft.com/office/drawing/2014/main" id="{051F606C-EA14-C14F-B84F-BDDBE3F83150}"/>
              </a:ext>
            </a:extLst>
          </p:cNvPr>
          <p:cNvGrpSpPr/>
          <p:nvPr/>
        </p:nvGrpSpPr>
        <p:grpSpPr>
          <a:xfrm>
            <a:off x="6344392" y="-2527578"/>
            <a:ext cx="1132678" cy="7431782"/>
            <a:chOff x="5648502" y="4706412"/>
            <a:chExt cx="266425" cy="3105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A69220B-7676-9440-8F1D-4ED22E073E94}"/>
                </a:ext>
              </a:extLst>
            </p:cNvPr>
            <p:cNvSpPr/>
            <p:nvPr/>
          </p:nvSpPr>
          <p:spPr bwMode="auto">
            <a:xfrm>
              <a:off x="5842794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4E8997-3DA5-7F43-B458-A0099C79339C}"/>
                </a:ext>
              </a:extLst>
            </p:cNvPr>
            <p:cNvSpPr/>
            <p:nvPr/>
          </p:nvSpPr>
          <p:spPr bwMode="auto">
            <a:xfrm flipH="1">
              <a:off x="5648502" y="4706412"/>
              <a:ext cx="72133" cy="310551"/>
            </a:xfrm>
            <a:custGeom>
              <a:avLst/>
              <a:gdLst>
                <a:gd name="connsiteX0" fmla="*/ 60385 w 60385"/>
                <a:gd name="connsiteY0" fmla="*/ 0 h 310551"/>
                <a:gd name="connsiteX1" fmla="*/ 0 w 60385"/>
                <a:gd name="connsiteY1" fmla="*/ 310551 h 310551"/>
                <a:gd name="connsiteX0" fmla="*/ 66259 w 66259"/>
                <a:gd name="connsiteY0" fmla="*/ 0 h 310551"/>
                <a:gd name="connsiteX1" fmla="*/ 5874 w 66259"/>
                <a:gd name="connsiteY1" fmla="*/ 310551 h 310551"/>
                <a:gd name="connsiteX0" fmla="*/ 66259 w 72133"/>
                <a:gd name="connsiteY0" fmla="*/ 0 h 310551"/>
                <a:gd name="connsiteX1" fmla="*/ 5874 w 72133"/>
                <a:gd name="connsiteY1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33" h="310551">
                  <a:moveTo>
                    <a:pt x="66259" y="0"/>
                  </a:moveTo>
                  <a:cubicBezTo>
                    <a:pt x="72133" y="120852"/>
                    <a:pt x="0" y="163698"/>
                    <a:pt x="5874" y="310551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C2BF582-1615-4143-8383-F8C2E7E75E93}"/>
              </a:ext>
            </a:extLst>
          </p:cNvPr>
          <p:cNvSpPr/>
          <p:nvPr/>
        </p:nvSpPr>
        <p:spPr bwMode="auto">
          <a:xfrm>
            <a:off x="5429992" y="5491818"/>
            <a:ext cx="1246908" cy="79616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86093"/>
              <a:gd name="connsiteX1" fmla="*/ 0 w 10000"/>
              <a:gd name="connsiteY1" fmla="*/ 0 h 386093"/>
              <a:gd name="connsiteX0" fmla="*/ 10000 w 10000"/>
              <a:gd name="connsiteY0" fmla="*/ 10000 h 404179"/>
              <a:gd name="connsiteX1" fmla="*/ 0 w 10000"/>
              <a:gd name="connsiteY1" fmla="*/ 0 h 404179"/>
              <a:gd name="connsiteX0" fmla="*/ 10000 w 10118"/>
              <a:gd name="connsiteY0" fmla="*/ 10000 h 404179"/>
              <a:gd name="connsiteX1" fmla="*/ 0 w 10118"/>
              <a:gd name="connsiteY1" fmla="*/ 0 h 40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8" h="404179">
                <a:moveTo>
                  <a:pt x="10000" y="10000"/>
                </a:moveTo>
                <a:cubicBezTo>
                  <a:pt x="10118" y="332994"/>
                  <a:pt x="809" y="404179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B1CA07-71EA-B84E-A63D-4C6C91A1CFE0}"/>
              </a:ext>
            </a:extLst>
          </p:cNvPr>
          <p:cNvSpPr/>
          <p:nvPr/>
        </p:nvSpPr>
        <p:spPr bwMode="auto">
          <a:xfrm>
            <a:off x="5239987" y="5457197"/>
            <a:ext cx="1662545" cy="1092045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B1713-786A-3A42-BB8A-DA69E911D1CB}"/>
              </a:ext>
            </a:extLst>
          </p:cNvPr>
          <p:cNvCxnSpPr/>
          <p:nvPr/>
        </p:nvCxnSpPr>
        <p:spPr bwMode="auto">
          <a:xfrm flipH="1" flipV="1">
            <a:off x="5210557" y="4646222"/>
            <a:ext cx="8626" cy="4658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BD1A249-2730-B646-B880-A92D4A87E2E0}"/>
              </a:ext>
            </a:extLst>
          </p:cNvPr>
          <p:cNvSpPr/>
          <p:nvPr/>
        </p:nvSpPr>
        <p:spPr bwMode="auto">
          <a:xfrm>
            <a:off x="5085608" y="5432962"/>
            <a:ext cx="2042556" cy="1425038"/>
          </a:xfrm>
          <a:custGeom>
            <a:avLst/>
            <a:gdLst>
              <a:gd name="connsiteX0" fmla="*/ 360872 w 360872"/>
              <a:gd name="connsiteY0" fmla="*/ 106392 h 106392"/>
              <a:gd name="connsiteX1" fmla="*/ 50321 w 360872"/>
              <a:gd name="connsiteY1" fmla="*/ 97766 h 106392"/>
              <a:gd name="connsiteX2" fmla="*/ 58947 w 360872"/>
              <a:gd name="connsiteY2" fmla="*/ 2875 h 106392"/>
              <a:gd name="connsiteX3" fmla="*/ 58947 w 360872"/>
              <a:gd name="connsiteY3" fmla="*/ 80513 h 106392"/>
              <a:gd name="connsiteX0" fmla="*/ 360872 w 360872"/>
              <a:gd name="connsiteY0" fmla="*/ 25879 h 25879"/>
              <a:gd name="connsiteX1" fmla="*/ 50321 w 360872"/>
              <a:gd name="connsiteY1" fmla="*/ 17253 h 25879"/>
              <a:gd name="connsiteX2" fmla="*/ 58947 w 360872"/>
              <a:gd name="connsiteY2" fmla="*/ 0 h 25879"/>
              <a:gd name="connsiteX0" fmla="*/ 310551 w 310551"/>
              <a:gd name="connsiteY0" fmla="*/ 8626 h 8626"/>
              <a:gd name="connsiteX1" fmla="*/ 0 w 310551"/>
              <a:gd name="connsiteY1" fmla="*/ 0 h 8626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413353"/>
              <a:gd name="connsiteX1" fmla="*/ 0 w 10000"/>
              <a:gd name="connsiteY1" fmla="*/ 0 h 413353"/>
              <a:gd name="connsiteX0" fmla="*/ 10000 w 10000"/>
              <a:gd name="connsiteY0" fmla="*/ 10000 h 306582"/>
              <a:gd name="connsiteX1" fmla="*/ 0 w 10000"/>
              <a:gd name="connsiteY1" fmla="*/ 0 h 306582"/>
              <a:gd name="connsiteX0" fmla="*/ 10000 w 10000"/>
              <a:gd name="connsiteY0" fmla="*/ 10000 h 316921"/>
              <a:gd name="connsiteX1" fmla="*/ 0 w 10000"/>
              <a:gd name="connsiteY1" fmla="*/ 0 h 3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316921">
                <a:moveTo>
                  <a:pt x="10000" y="10000"/>
                </a:moveTo>
                <a:cubicBezTo>
                  <a:pt x="10000" y="266680"/>
                  <a:pt x="287" y="316921"/>
                  <a:pt x="0" y="0"/>
                </a:cubicBezTo>
              </a:path>
            </a:pathLst>
          </a:cu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/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1729A7-D95A-6B4C-A5E6-B0728CA2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47" y="4617173"/>
                <a:ext cx="668708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/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D7D6FE-6015-E147-8499-5F22CB426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70" y="5130928"/>
                <a:ext cx="554960" cy="325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/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CF84B-F085-6C4D-B832-BB80148DF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62" y="4300730"/>
                <a:ext cx="553741" cy="358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9EAD7-AAE8-B942-A881-76AE4CFB26D4}"/>
              </a:ext>
            </a:extLst>
          </p:cNvPr>
          <p:cNvCxnSpPr/>
          <p:nvPr/>
        </p:nvCxnSpPr>
        <p:spPr bwMode="auto">
          <a:xfrm rot="16200000" flipH="1">
            <a:off x="4647520" y="5413076"/>
            <a:ext cx="288984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B58FD-2F42-C94C-81FF-31247B6B07E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51058" y="4904204"/>
            <a:ext cx="544319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3BB62A-9B52-6D41-B6C2-3FE915382874}"/>
              </a:ext>
            </a:extLst>
          </p:cNvPr>
          <p:cNvCxnSpPr>
            <a:cxnSpLocks/>
          </p:cNvCxnSpPr>
          <p:nvPr/>
        </p:nvCxnSpPr>
        <p:spPr>
          <a:xfrm flipV="1">
            <a:off x="4967826" y="5410208"/>
            <a:ext cx="521233" cy="108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90A870-DE66-7249-8495-9A03D0FA8A13}"/>
              </a:ext>
            </a:extLst>
          </p:cNvPr>
          <p:cNvSpPr txBox="1"/>
          <p:nvPr/>
        </p:nvSpPr>
        <p:spPr>
          <a:xfrm>
            <a:off x="73919" y="64701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Wdiff_Wjet.png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1DC73-652F-6340-80CA-52B75BF84B4F}"/>
              </a:ext>
            </a:extLst>
          </p:cNvPr>
          <p:cNvGrpSpPr/>
          <p:nvPr/>
        </p:nvGrpSpPr>
        <p:grpSpPr>
          <a:xfrm>
            <a:off x="8056776" y="2680743"/>
            <a:ext cx="3366886" cy="1838944"/>
            <a:chOff x="6065848" y="5505920"/>
            <a:chExt cx="2743200" cy="1139637"/>
          </a:xfrm>
        </p:grpSpPr>
        <p:pic>
          <p:nvPicPr>
            <p:cNvPr id="3" name="Picture 4" descr="http://designserver.cee.cornell.edu/Designs/SedTank/6405/348490583612/SedTank_f.png">
              <a:extLst>
                <a:ext uri="{FF2B5EF4-FFF2-40B4-BE49-F238E27FC236}">
                  <a16:creationId xmlns:a16="http://schemas.microsoft.com/office/drawing/2014/main" id="{CF24F171-6211-1043-9DE1-D81BCAC27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5638800"/>
              <a:ext cx="2743200" cy="100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0C345-822A-FA4A-A6E5-902F81F8DC92}"/>
                </a:ext>
              </a:extLst>
            </p:cNvPr>
            <p:cNvSpPr txBox="1"/>
            <p:nvPr/>
          </p:nvSpPr>
          <p:spPr>
            <a:xfrm>
              <a:off x="6238042" y="5505920"/>
              <a:ext cx="2571006" cy="2098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cm spacing = 1.64 m deep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976D-CA9F-A744-8EDD-0CC401464447}"/>
              </a:ext>
            </a:extLst>
          </p:cNvPr>
          <p:cNvGrpSpPr/>
          <p:nvPr/>
        </p:nvGrpSpPr>
        <p:grpSpPr>
          <a:xfrm>
            <a:off x="4084327" y="2366683"/>
            <a:ext cx="3972449" cy="2159002"/>
            <a:chOff x="6065848" y="3473366"/>
            <a:chExt cx="2819967" cy="1246082"/>
          </a:xfrm>
        </p:grpSpPr>
        <p:pic>
          <p:nvPicPr>
            <p:cNvPr id="6" name="Picture 2" descr="http://designserver.cee.cornell.edu/designs/SedTank/6348/12Lps/SedTank_f.png">
              <a:extLst>
                <a:ext uri="{FF2B5EF4-FFF2-40B4-BE49-F238E27FC236}">
                  <a16:creationId xmlns:a16="http://schemas.microsoft.com/office/drawing/2014/main" id="{B0550A5D-D1E5-C843-A4CD-82EEC30D2C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65848" y="3733800"/>
              <a:ext cx="2743200" cy="985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4AED6-9F62-9A45-AA60-062D060FE370}"/>
                </a:ext>
              </a:extLst>
            </p:cNvPr>
            <p:cNvSpPr txBox="1"/>
            <p:nvPr/>
          </p:nvSpPr>
          <p:spPr>
            <a:xfrm>
              <a:off x="6142614" y="3473366"/>
              <a:ext cx="2743201" cy="195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2.5 cm spacing = 1.84 m deep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74940B-EF4F-354D-A631-6F7DFA69ABB4}"/>
              </a:ext>
            </a:extLst>
          </p:cNvPr>
          <p:cNvGrpSpPr/>
          <p:nvPr/>
        </p:nvGrpSpPr>
        <p:grpSpPr>
          <a:xfrm>
            <a:off x="229563" y="2031897"/>
            <a:ext cx="3857301" cy="2493787"/>
            <a:chOff x="6065848" y="1555623"/>
            <a:chExt cx="2824917" cy="1559924"/>
          </a:xfrm>
        </p:grpSpPr>
        <p:pic>
          <p:nvPicPr>
            <p:cNvPr id="9" name="Picture 2" descr="http://designserver.cee.cornell.edu/Designs/SedTank/6405/348484562518/SedTank_f.png">
              <a:extLst>
                <a:ext uri="{FF2B5EF4-FFF2-40B4-BE49-F238E27FC236}">
                  <a16:creationId xmlns:a16="http://schemas.microsoft.com/office/drawing/2014/main" id="{750AC01D-8EAB-8747-8EE3-252AF15A1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11"/>
            <a:stretch/>
          </p:blipFill>
          <p:spPr bwMode="auto">
            <a:xfrm>
              <a:off x="6065848" y="1860765"/>
              <a:ext cx="2743200" cy="125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E9E7-2CAB-014B-8473-185010BB6E34}"/>
                </a:ext>
              </a:extLst>
            </p:cNvPr>
            <p:cNvSpPr txBox="1"/>
            <p:nvPr/>
          </p:nvSpPr>
          <p:spPr>
            <a:xfrm>
              <a:off x="6169843" y="1555623"/>
              <a:ext cx="2720922" cy="21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 cm spacing = 2.27 m deep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F1C499-42E6-AD4A-AA24-6F8A116CC436}"/>
              </a:ext>
            </a:extLst>
          </p:cNvPr>
          <p:cNvSpPr txBox="1"/>
          <p:nvPr/>
        </p:nvSpPr>
        <p:spPr>
          <a:xfrm>
            <a:off x="73919" y="64701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plate_settler_depth.png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2A6D1F-8397-E148-BF70-0CE4605E7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77134"/>
              </p:ext>
            </p:extLst>
          </p:nvPr>
        </p:nvGraphicFramePr>
        <p:xfrm>
          <a:off x="2584252" y="938566"/>
          <a:ext cx="7023495" cy="498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6" name="Mathcad" r:id="rId3" imgW="4257720" imgH="3019320" progId="Mathcad">
                  <p:link updateAutomatic="1"/>
                </p:oleObj>
              </mc:Choice>
              <mc:Fallback>
                <p:oleObj name="Mathcad" r:id="rId3" imgW="4257720" imgH="30193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252" y="938566"/>
                        <a:ext cx="7023495" cy="498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/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255D5-32E6-AA46-8ECE-BE4D25C7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7" y="938566"/>
                <a:ext cx="1325573" cy="459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F2F2B4-E46B-AC4A-8814-3677EC42D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6431" y="788739"/>
            <a:ext cx="0" cy="47434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lg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/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=0.12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F81EA-C0B7-F84A-A545-8DEC0C48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0" y="5452178"/>
                <a:ext cx="1842702" cy="45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F322C7-1099-2048-8B41-B569F56B89DC}"/>
              </a:ext>
            </a:extLst>
          </p:cNvPr>
          <p:cNvSpPr txBox="1"/>
          <p:nvPr/>
        </p:nvSpPr>
        <p:spPr>
          <a:xfrm>
            <a:off x="73919" y="6470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floc_vsed.png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CBB1530-D1D6-074E-9AD4-B0CCE1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83" y="645311"/>
            <a:ext cx="7048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27B7E-C22F-1941-BCD1-121546F23901}"/>
              </a:ext>
            </a:extLst>
          </p:cNvPr>
          <p:cNvSpPr txBox="1"/>
          <p:nvPr/>
        </p:nvSpPr>
        <p:spPr>
          <a:xfrm rot="16200000">
            <a:off x="9076303" y="3135691"/>
            <a:ext cx="273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Turbidity (NTU)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6DD-5F37-9E4D-A966-CB56B1CC8FDB}"/>
              </a:ext>
            </a:extLst>
          </p:cNvPr>
          <p:cNvSpPr txBox="1"/>
          <p:nvPr/>
        </p:nvSpPr>
        <p:spPr>
          <a:xfrm>
            <a:off x="1810975" y="3136114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Raw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F206F-168F-BF4E-965C-9EACC18F4D36}"/>
              </a:ext>
            </a:extLst>
          </p:cNvPr>
          <p:cNvSpPr txBox="1"/>
          <p:nvPr/>
        </p:nvSpPr>
        <p:spPr>
          <a:xfrm>
            <a:off x="1509184" y="442636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Settled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5C2DB-1BAE-3E41-9453-1700917093BA}"/>
              </a:ext>
            </a:extLst>
          </p:cNvPr>
          <p:cNvSpPr txBox="1"/>
          <p:nvPr/>
        </p:nvSpPr>
        <p:spPr>
          <a:xfrm>
            <a:off x="0" y="0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temp_turbidity.png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72F0E3-8AB6-514B-B0CB-FEB8E667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2551"/>
          <a:stretch/>
        </p:blipFill>
        <p:spPr bwMode="auto">
          <a:xfrm>
            <a:off x="1727191" y="1061324"/>
            <a:ext cx="8265227" cy="5424142"/>
          </a:xfrm>
          <a:prstGeom prst="parallelogram">
            <a:avLst>
              <a:gd name="adj" fmla="val 9265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01D5CE-983B-4A4F-B516-0C1C716337E7}"/>
              </a:ext>
            </a:extLst>
          </p:cNvPr>
          <p:cNvCxnSpPr/>
          <p:nvPr/>
        </p:nvCxnSpPr>
        <p:spPr bwMode="auto">
          <a:xfrm flipV="1">
            <a:off x="4411016" y="1776900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B8EE4-4558-D24A-8D64-1E22131F171A}"/>
              </a:ext>
            </a:extLst>
          </p:cNvPr>
          <p:cNvCxnSpPr/>
          <p:nvPr/>
        </p:nvCxnSpPr>
        <p:spPr bwMode="auto">
          <a:xfrm rot="10800000" flipV="1">
            <a:off x="4895925" y="2095554"/>
            <a:ext cx="2838202" cy="301633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571E46-F675-2244-9FED-064A95A52B77}"/>
              </a:ext>
            </a:extLst>
          </p:cNvPr>
          <p:cNvSpPr txBox="1"/>
          <p:nvPr/>
        </p:nvSpPr>
        <p:spPr>
          <a:xfrm>
            <a:off x="73919" y="64701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temp_tube_settler.png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0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55E2962A-8181-4D4B-B3E6-5BECAA8C878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379787"/>
            <a:ext cx="4078288" cy="49213"/>
            <a:chOff x="2854" y="1938"/>
            <a:chExt cx="2569" cy="31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60473BB6-15D4-BC4D-8612-085CCC27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8D796ED-0171-D948-8ADE-F5643DD8F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1F351E15-4086-5C48-ACB9-8CB6FDBAA6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409950" y="2592387"/>
            <a:ext cx="4078288" cy="49213"/>
            <a:chOff x="2854" y="1938"/>
            <a:chExt cx="2569" cy="31"/>
          </a:xfrm>
        </p:grpSpPr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3463DB9E-96EF-2448-AADF-8B5088894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1969"/>
              <a:ext cx="2531" cy="0"/>
            </a:xfrm>
            <a:prstGeom prst="line">
              <a:avLst/>
            </a:prstGeom>
            <a:noFill/>
            <a:ln w="76200"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9724A3AF-D1D9-C04A-AA82-7D87BC48B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" y="1938"/>
              <a:ext cx="256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5DDE9890-B764-9841-9BF8-1029F8979981}"/>
              </a:ext>
            </a:extLst>
          </p:cNvPr>
          <p:cNvGrpSpPr>
            <a:grpSpLocks/>
          </p:cNvGrpSpPr>
          <p:nvPr/>
        </p:nvGrpSpPr>
        <p:grpSpPr bwMode="auto">
          <a:xfrm>
            <a:off x="3643313" y="2647950"/>
            <a:ext cx="319087" cy="731837"/>
            <a:chOff x="3543" y="1531"/>
            <a:chExt cx="201" cy="461"/>
          </a:xfrm>
        </p:grpSpPr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D7B2AF3A-0E8B-1A48-8748-22A88EDF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1531"/>
              <a:ext cx="0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E6509C6F-DE7F-CA4D-AB69-A4B1A182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1617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sz="2400" dirty="0"/>
                <a:t>S</a:t>
              </a:r>
            </a:p>
          </p:txBody>
        </p:sp>
      </p:grpSp>
      <p:sp>
        <p:nvSpPr>
          <p:cNvPr id="13" name="Line 29">
            <a:extLst>
              <a:ext uri="{FF2B5EF4-FFF2-40B4-BE49-F238E27FC236}">
                <a16:creationId xmlns:a16="http://schemas.microsoft.com/office/drawing/2014/main" id="{B8646B40-6244-CF45-9EEF-81CFAF067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738" y="2359025"/>
            <a:ext cx="0" cy="1235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2031AA8-A8B2-8E49-8360-89EFD606F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603625"/>
            <a:ext cx="881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E3DA911D-C7C5-C841-80CF-8CF5771B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102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1D010E4D-212A-7240-BECB-95069D483443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2647950"/>
            <a:ext cx="1062038" cy="731837"/>
            <a:chOff x="3446" y="1531"/>
            <a:chExt cx="669" cy="461"/>
          </a:xfrm>
        </p:grpSpPr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1FC1FA9B-4AEE-2B4F-9967-62C3BF423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" y="1601"/>
              <a:ext cx="2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Symbol" pitchFamily="18" charset="2"/>
                </a:rPr>
                <a:t>t</a:t>
              </a: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0C4F1EA-16AF-0149-ACAE-FA8FCC19A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6" y="1531"/>
              <a:ext cx="669" cy="46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4FEEC2E-D79B-DD46-917D-78FBF1A7017F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657475"/>
            <a:ext cx="1773237" cy="712787"/>
            <a:chOff x="3789" y="1537"/>
            <a:chExt cx="1117" cy="449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5E446A6-6313-214E-B66E-C139EB960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9" y="1537"/>
              <a:ext cx="890" cy="449"/>
              <a:chOff x="3320" y="2160"/>
              <a:chExt cx="1529" cy="1073"/>
            </a:xfrm>
          </p:grpSpPr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D09C83-998B-F846-A21F-12794DECE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696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0"/>
                  </a:cxn>
                  <a:cxn ang="0">
                    <a:pos x="1528" y="13"/>
                  </a:cxn>
                  <a:cxn ang="0">
                    <a:pos x="1528" y="27"/>
                  </a:cxn>
                  <a:cxn ang="0">
                    <a:pos x="1519" y="40"/>
                  </a:cxn>
                  <a:cxn ang="0">
                    <a:pos x="1511" y="53"/>
                  </a:cxn>
                  <a:cxn ang="0">
                    <a:pos x="1494" y="80"/>
                  </a:cxn>
                  <a:cxn ang="0">
                    <a:pos x="1468" y="107"/>
                  </a:cxn>
                  <a:cxn ang="0">
                    <a:pos x="1434" y="133"/>
                  </a:cxn>
                  <a:cxn ang="0">
                    <a:pos x="1391" y="160"/>
                  </a:cxn>
                  <a:cxn ang="0">
                    <a:pos x="1340" y="187"/>
                  </a:cxn>
                  <a:cxn ang="0">
                    <a:pos x="1280" y="213"/>
                  </a:cxn>
                  <a:cxn ang="0">
                    <a:pos x="1255" y="227"/>
                  </a:cxn>
                  <a:cxn ang="0">
                    <a:pos x="1221" y="240"/>
                  </a:cxn>
                  <a:cxn ang="0">
                    <a:pos x="1187" y="253"/>
                  </a:cxn>
                  <a:cxn ang="0">
                    <a:pos x="1144" y="269"/>
                  </a:cxn>
                  <a:cxn ang="0">
                    <a:pos x="1067" y="296"/>
                  </a:cxn>
                  <a:cxn ang="0">
                    <a:pos x="982" y="323"/>
                  </a:cxn>
                  <a:cxn ang="0">
                    <a:pos x="930" y="336"/>
                  </a:cxn>
                  <a:cxn ang="0">
                    <a:pos x="879" y="349"/>
                  </a:cxn>
                  <a:cxn ang="0">
                    <a:pos x="777" y="376"/>
                  </a:cxn>
                  <a:cxn ang="0">
                    <a:pos x="666" y="403"/>
                  </a:cxn>
                  <a:cxn ang="0">
                    <a:pos x="546" y="429"/>
                  </a:cxn>
                  <a:cxn ang="0">
                    <a:pos x="487" y="443"/>
                  </a:cxn>
                  <a:cxn ang="0">
                    <a:pos x="427" y="456"/>
                  </a:cxn>
                  <a:cxn ang="0">
                    <a:pos x="290" y="483"/>
                  </a:cxn>
                  <a:cxn ang="0">
                    <a:pos x="145" y="509"/>
                  </a:cxn>
                  <a:cxn ang="0">
                    <a:pos x="0" y="536"/>
                  </a:cxn>
                </a:cxnLst>
                <a:rect l="0" t="0" r="r" b="b"/>
                <a:pathLst>
                  <a:path w="1529" h="537">
                    <a:moveTo>
                      <a:pt x="1528" y="0"/>
                    </a:moveTo>
                    <a:lnTo>
                      <a:pt x="1528" y="13"/>
                    </a:lnTo>
                    <a:lnTo>
                      <a:pt x="1528" y="27"/>
                    </a:lnTo>
                    <a:lnTo>
                      <a:pt x="1519" y="40"/>
                    </a:lnTo>
                    <a:lnTo>
                      <a:pt x="1511" y="53"/>
                    </a:lnTo>
                    <a:lnTo>
                      <a:pt x="1494" y="80"/>
                    </a:lnTo>
                    <a:lnTo>
                      <a:pt x="1468" y="107"/>
                    </a:lnTo>
                    <a:lnTo>
                      <a:pt x="1434" y="133"/>
                    </a:lnTo>
                    <a:lnTo>
                      <a:pt x="1391" y="160"/>
                    </a:lnTo>
                    <a:lnTo>
                      <a:pt x="1340" y="187"/>
                    </a:lnTo>
                    <a:lnTo>
                      <a:pt x="1280" y="213"/>
                    </a:lnTo>
                    <a:lnTo>
                      <a:pt x="1255" y="227"/>
                    </a:lnTo>
                    <a:lnTo>
                      <a:pt x="1221" y="240"/>
                    </a:lnTo>
                    <a:lnTo>
                      <a:pt x="1187" y="253"/>
                    </a:lnTo>
                    <a:lnTo>
                      <a:pt x="1144" y="269"/>
                    </a:lnTo>
                    <a:lnTo>
                      <a:pt x="1067" y="296"/>
                    </a:lnTo>
                    <a:lnTo>
                      <a:pt x="982" y="323"/>
                    </a:lnTo>
                    <a:lnTo>
                      <a:pt x="930" y="336"/>
                    </a:lnTo>
                    <a:lnTo>
                      <a:pt x="879" y="349"/>
                    </a:lnTo>
                    <a:lnTo>
                      <a:pt x="777" y="376"/>
                    </a:lnTo>
                    <a:lnTo>
                      <a:pt x="666" y="403"/>
                    </a:lnTo>
                    <a:lnTo>
                      <a:pt x="546" y="429"/>
                    </a:lnTo>
                    <a:lnTo>
                      <a:pt x="487" y="443"/>
                    </a:lnTo>
                    <a:lnTo>
                      <a:pt x="427" y="456"/>
                    </a:lnTo>
                    <a:lnTo>
                      <a:pt x="290" y="483"/>
                    </a:lnTo>
                    <a:lnTo>
                      <a:pt x="145" y="509"/>
                    </a:lnTo>
                    <a:lnTo>
                      <a:pt x="0" y="536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893211B9-C08B-BD4C-BC15-6F411A7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160"/>
                <a:ext cx="1529" cy="537"/>
              </a:xfrm>
              <a:custGeom>
                <a:avLst/>
                <a:gdLst/>
                <a:ahLst/>
                <a:cxnLst>
                  <a:cxn ang="0">
                    <a:pos x="1528" y="536"/>
                  </a:cxn>
                  <a:cxn ang="0">
                    <a:pos x="1528" y="523"/>
                  </a:cxn>
                  <a:cxn ang="0">
                    <a:pos x="1528" y="509"/>
                  </a:cxn>
                  <a:cxn ang="0">
                    <a:pos x="1519" y="496"/>
                  </a:cxn>
                  <a:cxn ang="0">
                    <a:pos x="1511" y="483"/>
                  </a:cxn>
                  <a:cxn ang="0">
                    <a:pos x="1494" y="456"/>
                  </a:cxn>
                  <a:cxn ang="0">
                    <a:pos x="1468" y="429"/>
                  </a:cxn>
                  <a:cxn ang="0">
                    <a:pos x="1434" y="403"/>
                  </a:cxn>
                  <a:cxn ang="0">
                    <a:pos x="1391" y="376"/>
                  </a:cxn>
                  <a:cxn ang="0">
                    <a:pos x="1340" y="349"/>
                  </a:cxn>
                  <a:cxn ang="0">
                    <a:pos x="1280" y="323"/>
                  </a:cxn>
                  <a:cxn ang="0">
                    <a:pos x="1255" y="309"/>
                  </a:cxn>
                  <a:cxn ang="0">
                    <a:pos x="1221" y="296"/>
                  </a:cxn>
                  <a:cxn ang="0">
                    <a:pos x="1187" y="283"/>
                  </a:cxn>
                  <a:cxn ang="0">
                    <a:pos x="1144" y="267"/>
                  </a:cxn>
                  <a:cxn ang="0">
                    <a:pos x="1067" y="240"/>
                  </a:cxn>
                  <a:cxn ang="0">
                    <a:pos x="982" y="213"/>
                  </a:cxn>
                  <a:cxn ang="0">
                    <a:pos x="930" y="200"/>
                  </a:cxn>
                  <a:cxn ang="0">
                    <a:pos x="879" y="187"/>
                  </a:cxn>
                  <a:cxn ang="0">
                    <a:pos x="777" y="160"/>
                  </a:cxn>
                  <a:cxn ang="0">
                    <a:pos x="666" y="133"/>
                  </a:cxn>
                  <a:cxn ang="0">
                    <a:pos x="546" y="107"/>
                  </a:cxn>
                  <a:cxn ang="0">
                    <a:pos x="487" y="93"/>
                  </a:cxn>
                  <a:cxn ang="0">
                    <a:pos x="427" y="80"/>
                  </a:cxn>
                  <a:cxn ang="0">
                    <a:pos x="290" y="53"/>
                  </a:cxn>
                  <a:cxn ang="0">
                    <a:pos x="145" y="27"/>
                  </a:cxn>
                  <a:cxn ang="0">
                    <a:pos x="0" y="0"/>
                  </a:cxn>
                </a:cxnLst>
                <a:rect l="0" t="0" r="r" b="b"/>
                <a:pathLst>
                  <a:path w="1529" h="537">
                    <a:moveTo>
                      <a:pt x="1528" y="536"/>
                    </a:moveTo>
                    <a:lnTo>
                      <a:pt x="1528" y="523"/>
                    </a:lnTo>
                    <a:lnTo>
                      <a:pt x="1528" y="509"/>
                    </a:lnTo>
                    <a:lnTo>
                      <a:pt x="1519" y="496"/>
                    </a:lnTo>
                    <a:lnTo>
                      <a:pt x="1511" y="483"/>
                    </a:lnTo>
                    <a:lnTo>
                      <a:pt x="1494" y="456"/>
                    </a:lnTo>
                    <a:lnTo>
                      <a:pt x="1468" y="429"/>
                    </a:lnTo>
                    <a:lnTo>
                      <a:pt x="1434" y="403"/>
                    </a:lnTo>
                    <a:lnTo>
                      <a:pt x="1391" y="376"/>
                    </a:lnTo>
                    <a:lnTo>
                      <a:pt x="1340" y="349"/>
                    </a:lnTo>
                    <a:lnTo>
                      <a:pt x="1280" y="323"/>
                    </a:lnTo>
                    <a:lnTo>
                      <a:pt x="1255" y="309"/>
                    </a:lnTo>
                    <a:lnTo>
                      <a:pt x="1221" y="296"/>
                    </a:lnTo>
                    <a:lnTo>
                      <a:pt x="1187" y="283"/>
                    </a:lnTo>
                    <a:lnTo>
                      <a:pt x="1144" y="267"/>
                    </a:lnTo>
                    <a:lnTo>
                      <a:pt x="1067" y="240"/>
                    </a:lnTo>
                    <a:lnTo>
                      <a:pt x="982" y="213"/>
                    </a:lnTo>
                    <a:lnTo>
                      <a:pt x="930" y="200"/>
                    </a:lnTo>
                    <a:lnTo>
                      <a:pt x="879" y="187"/>
                    </a:lnTo>
                    <a:lnTo>
                      <a:pt x="777" y="160"/>
                    </a:lnTo>
                    <a:lnTo>
                      <a:pt x="666" y="133"/>
                    </a:lnTo>
                    <a:lnTo>
                      <a:pt x="546" y="107"/>
                    </a:lnTo>
                    <a:lnTo>
                      <a:pt x="487" y="93"/>
                    </a:lnTo>
                    <a:lnTo>
                      <a:pt x="427" y="80"/>
                    </a:lnTo>
                    <a:lnTo>
                      <a:pt x="290" y="53"/>
                    </a:lnTo>
                    <a:lnTo>
                      <a:pt x="145" y="27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8377ED0D-1419-684C-B16C-355C5B5E1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555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u</a:t>
              </a:r>
            </a:p>
          </p:txBody>
        </p:sp>
      </p:grpSp>
      <p:sp>
        <p:nvSpPr>
          <p:cNvPr id="24" name="Text Box 57">
            <a:extLst>
              <a:ext uri="{FF2B5EF4-FFF2-40B4-BE49-F238E27FC236}">
                <a16:creationId xmlns:a16="http://schemas.microsoft.com/office/drawing/2014/main" id="{6D329B39-F80D-0740-8A69-C672BE35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3655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85FD7-8330-8049-9A9F-BF9AC9980F87}"/>
              </a:ext>
            </a:extLst>
          </p:cNvPr>
          <p:cNvSpPr txBox="1"/>
          <p:nvPr/>
        </p:nvSpPr>
        <p:spPr>
          <a:xfrm>
            <a:off x="73919" y="64701"/>
            <a:ext cx="39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plate_settler_boundary_conditions.png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6850" y="1787525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1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87525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mment 14">
            <a:extLst>
              <a:ext uri="{FF2B5EF4-FFF2-40B4-BE49-F238E27FC236}">
                <a16:creationId xmlns:a16="http://schemas.microsoft.com/office/drawing/2014/main" id="{4B6CF129-CF9F-AF44-A1BF-142C4477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135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C5F665-6090-514C-9687-9302CB1D23B4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3E69BE-2FFC-EF48-88F8-1E3ED1D54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1759B248-037D-BA4C-8772-4F20EF43D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55EA2-92F9-754A-B258-603CD8A38D99}"/>
              </a:ext>
            </a:extLst>
          </p:cNvPr>
          <p:cNvSpPr txBox="1"/>
          <p:nvPr/>
        </p:nvSpPr>
        <p:spPr>
          <a:xfrm>
            <a:off x="718457" y="674914"/>
            <a:ext cx="250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DF71E-50B1-6B41-AC70-2BDB9583AB33}"/>
              </a:ext>
            </a:extLst>
          </p:cNvPr>
          <p:cNvSpPr txBox="1"/>
          <p:nvPr/>
        </p:nvSpPr>
        <p:spPr>
          <a:xfrm>
            <a:off x="73919" y="64701"/>
            <a:ext cx="21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floc_rollup_base.png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070053-5C14-F74D-95E8-B45B5A1CAD5A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floc_rollup_step1.png</a:t>
            </a:r>
          </a:p>
        </p:txBody>
      </p:sp>
    </p:spTree>
    <p:extLst>
      <p:ext uri="{BB962C8B-B14F-4D97-AF65-F5344CB8AC3E}">
        <p14:creationId xmlns:p14="http://schemas.microsoft.com/office/powerpoint/2010/main" val="2638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9BE6C-BD8A-994E-B97B-C0575D64BD82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floc_rollup_step2.png</a:t>
            </a:r>
          </a:p>
        </p:txBody>
      </p:sp>
    </p:spTree>
    <p:extLst>
      <p:ext uri="{BB962C8B-B14F-4D97-AF65-F5344CB8AC3E}">
        <p14:creationId xmlns:p14="http://schemas.microsoft.com/office/powerpoint/2010/main" val="39376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EC44B6-E7E5-C147-A595-4CB7E66FE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5512" y="1209473"/>
            <a:ext cx="729691" cy="185660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Line 5">
            <a:extLst>
              <a:ext uri="{FF2B5EF4-FFF2-40B4-BE49-F238E27FC236}">
                <a16:creationId xmlns:a16="http://schemas.microsoft.com/office/drawing/2014/main" id="{2C98A13E-3533-2249-9567-1AB6D024DC47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D2666D9C-2B30-4748-A7B3-DC3F131B3B23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6472238" y="1285876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89954AA8-93A1-5741-A48D-D2ECF146B35D}"/>
              </a:ext>
            </a:extLst>
          </p:cNvPr>
          <p:cNvSpPr>
            <a:spLocks/>
          </p:cNvSpPr>
          <p:nvPr/>
        </p:nvSpPr>
        <p:spPr bwMode="auto">
          <a:xfrm>
            <a:off x="5960408" y="1416571"/>
            <a:ext cx="1077181" cy="1503287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/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1CDE0-AB2A-9D42-928D-C112E863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51" y="1209473"/>
                <a:ext cx="291234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/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DBB8B-B7B3-2345-B299-EB68EF60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67" y="4969910"/>
                <a:ext cx="197746" cy="276999"/>
              </a:xfrm>
              <a:prstGeom prst="rect">
                <a:avLst/>
              </a:prstGeom>
              <a:blipFill>
                <a:blip r:embed="rId3"/>
                <a:stretch>
                  <a:fillRect l="-588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5A6B-221E-924B-9A67-9E90770654ED}"/>
              </a:ext>
            </a:extLst>
          </p:cNvPr>
          <p:cNvCxnSpPr/>
          <p:nvPr/>
        </p:nvCxnSpPr>
        <p:spPr bwMode="auto">
          <a:xfrm rot="5400000" flipH="1" flipV="1">
            <a:off x="6316864" y="2762614"/>
            <a:ext cx="468036" cy="260648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0" name="Picture 56">
            <a:extLst>
              <a:ext uri="{FF2B5EF4-FFF2-40B4-BE49-F238E27FC236}">
                <a16:creationId xmlns:a16="http://schemas.microsoft.com/office/drawing/2014/main" id="{FC6BF6D4-8DE5-5045-BD26-D3A8FF1A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7" y="3074693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2E8B5-4C5E-7442-A6A7-C9B3DF306C5F}"/>
              </a:ext>
            </a:extLst>
          </p:cNvPr>
          <p:cNvGrpSpPr/>
          <p:nvPr/>
        </p:nvGrpSpPr>
        <p:grpSpPr>
          <a:xfrm>
            <a:off x="5812903" y="2915577"/>
            <a:ext cx="743831" cy="1361745"/>
            <a:chOff x="1979538" y="3291947"/>
            <a:chExt cx="743831" cy="1361745"/>
          </a:xfrm>
        </p:grpSpPr>
        <p:pic>
          <p:nvPicPr>
            <p:cNvPr id="13" name="Picture 56">
              <a:extLst>
                <a:ext uri="{FF2B5EF4-FFF2-40B4-BE49-F238E27FC236}">
                  <a16:creationId xmlns:a16="http://schemas.microsoft.com/office/drawing/2014/main" id="{AF989E59-E3AA-4B44-A388-34378FC92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2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732" y="3451063"/>
              <a:ext cx="319637" cy="319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40153-46A0-E04B-B55E-44FB96A0DFA4}"/>
                </a:ext>
              </a:extLst>
            </p:cNvPr>
            <p:cNvCxnSpPr/>
            <p:nvPr/>
          </p:nvCxnSpPr>
          <p:spPr bwMode="auto">
            <a:xfrm rot="5400000">
              <a:off x="1753578" y="3859744"/>
              <a:ext cx="1019908" cy="56798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BBA8-BCDD-CC4D-90BE-810A7C670B9D}"/>
                </a:ext>
              </a:extLst>
            </p:cNvPr>
            <p:cNvSpPr txBox="1"/>
            <p:nvPr/>
          </p:nvSpPr>
          <p:spPr>
            <a:xfrm rot="17953162">
              <a:off x="1638104" y="365486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gsin</a:t>
              </a:r>
              <a:r>
                <a:rPr lang="en-US" dirty="0">
                  <a:latin typeface="Symbol" pitchFamily="18" charset="2"/>
                </a:rPr>
                <a:t>(a)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2E1222-5A13-C74D-ABBF-2732E4BFF918}"/>
              </a:ext>
            </a:extLst>
          </p:cNvPr>
          <p:cNvSpPr txBox="1"/>
          <p:nvPr/>
        </p:nvSpPr>
        <p:spPr>
          <a:xfrm>
            <a:off x="73919" y="64701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floc_rollup_step3.png</a:t>
            </a:r>
          </a:p>
        </p:txBody>
      </p:sp>
    </p:spTree>
    <p:extLst>
      <p:ext uri="{BB962C8B-B14F-4D97-AF65-F5344CB8AC3E}">
        <p14:creationId xmlns:p14="http://schemas.microsoft.com/office/powerpoint/2010/main" val="16247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FB3646-E29A-4349-B6DE-11619FB0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190" y="3089795"/>
            <a:ext cx="3629025" cy="10581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FAAE64A-E698-2042-A7BF-FBE17B4C6F5B}"/>
              </a:ext>
            </a:extLst>
          </p:cNvPr>
          <p:cNvGrpSpPr>
            <a:grpSpLocks/>
          </p:cNvGrpSpPr>
          <p:nvPr/>
        </p:nvGrpSpPr>
        <p:grpSpPr bwMode="auto">
          <a:xfrm>
            <a:off x="4541052" y="3093743"/>
            <a:ext cx="1868488" cy="1059115"/>
            <a:chOff x="3320" y="2160"/>
            <a:chExt cx="1529" cy="10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B4F89-850C-5B48-80F2-521EE3EB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696"/>
              <a:ext cx="1529" cy="537"/>
            </a:xfrm>
            <a:custGeom>
              <a:avLst/>
              <a:gdLst/>
              <a:ahLst/>
              <a:cxnLst>
                <a:cxn ang="0">
                  <a:pos x="1528" y="0"/>
                </a:cxn>
                <a:cxn ang="0">
                  <a:pos x="1528" y="13"/>
                </a:cxn>
                <a:cxn ang="0">
                  <a:pos x="1528" y="27"/>
                </a:cxn>
                <a:cxn ang="0">
                  <a:pos x="1519" y="40"/>
                </a:cxn>
                <a:cxn ang="0">
                  <a:pos x="1511" y="53"/>
                </a:cxn>
                <a:cxn ang="0">
                  <a:pos x="1494" y="80"/>
                </a:cxn>
                <a:cxn ang="0">
                  <a:pos x="1468" y="107"/>
                </a:cxn>
                <a:cxn ang="0">
                  <a:pos x="1434" y="133"/>
                </a:cxn>
                <a:cxn ang="0">
                  <a:pos x="1391" y="160"/>
                </a:cxn>
                <a:cxn ang="0">
                  <a:pos x="1340" y="187"/>
                </a:cxn>
                <a:cxn ang="0">
                  <a:pos x="1280" y="213"/>
                </a:cxn>
                <a:cxn ang="0">
                  <a:pos x="1255" y="227"/>
                </a:cxn>
                <a:cxn ang="0">
                  <a:pos x="1221" y="240"/>
                </a:cxn>
                <a:cxn ang="0">
                  <a:pos x="1187" y="253"/>
                </a:cxn>
                <a:cxn ang="0">
                  <a:pos x="1144" y="269"/>
                </a:cxn>
                <a:cxn ang="0">
                  <a:pos x="1067" y="296"/>
                </a:cxn>
                <a:cxn ang="0">
                  <a:pos x="982" y="323"/>
                </a:cxn>
                <a:cxn ang="0">
                  <a:pos x="930" y="336"/>
                </a:cxn>
                <a:cxn ang="0">
                  <a:pos x="879" y="349"/>
                </a:cxn>
                <a:cxn ang="0">
                  <a:pos x="777" y="376"/>
                </a:cxn>
                <a:cxn ang="0">
                  <a:pos x="666" y="403"/>
                </a:cxn>
                <a:cxn ang="0">
                  <a:pos x="546" y="429"/>
                </a:cxn>
                <a:cxn ang="0">
                  <a:pos x="487" y="443"/>
                </a:cxn>
                <a:cxn ang="0">
                  <a:pos x="427" y="456"/>
                </a:cxn>
                <a:cxn ang="0">
                  <a:pos x="290" y="483"/>
                </a:cxn>
                <a:cxn ang="0">
                  <a:pos x="145" y="509"/>
                </a:cxn>
                <a:cxn ang="0">
                  <a:pos x="0" y="536"/>
                </a:cxn>
              </a:cxnLst>
              <a:rect l="0" t="0" r="r" b="b"/>
              <a:pathLst>
                <a:path w="1529" h="537">
                  <a:moveTo>
                    <a:pt x="1528" y="0"/>
                  </a:moveTo>
                  <a:lnTo>
                    <a:pt x="1528" y="13"/>
                  </a:lnTo>
                  <a:lnTo>
                    <a:pt x="1528" y="27"/>
                  </a:lnTo>
                  <a:lnTo>
                    <a:pt x="1519" y="40"/>
                  </a:lnTo>
                  <a:lnTo>
                    <a:pt x="1511" y="53"/>
                  </a:lnTo>
                  <a:lnTo>
                    <a:pt x="1494" y="80"/>
                  </a:lnTo>
                  <a:lnTo>
                    <a:pt x="1468" y="107"/>
                  </a:lnTo>
                  <a:lnTo>
                    <a:pt x="1434" y="133"/>
                  </a:lnTo>
                  <a:lnTo>
                    <a:pt x="1391" y="160"/>
                  </a:lnTo>
                  <a:lnTo>
                    <a:pt x="1340" y="187"/>
                  </a:lnTo>
                  <a:lnTo>
                    <a:pt x="1280" y="213"/>
                  </a:lnTo>
                  <a:lnTo>
                    <a:pt x="1255" y="227"/>
                  </a:lnTo>
                  <a:lnTo>
                    <a:pt x="1221" y="240"/>
                  </a:lnTo>
                  <a:lnTo>
                    <a:pt x="1187" y="253"/>
                  </a:lnTo>
                  <a:lnTo>
                    <a:pt x="1144" y="269"/>
                  </a:lnTo>
                  <a:lnTo>
                    <a:pt x="1067" y="296"/>
                  </a:lnTo>
                  <a:lnTo>
                    <a:pt x="982" y="323"/>
                  </a:lnTo>
                  <a:lnTo>
                    <a:pt x="930" y="336"/>
                  </a:lnTo>
                  <a:lnTo>
                    <a:pt x="879" y="349"/>
                  </a:lnTo>
                  <a:lnTo>
                    <a:pt x="777" y="376"/>
                  </a:lnTo>
                  <a:lnTo>
                    <a:pt x="666" y="403"/>
                  </a:lnTo>
                  <a:lnTo>
                    <a:pt x="546" y="429"/>
                  </a:lnTo>
                  <a:lnTo>
                    <a:pt x="487" y="443"/>
                  </a:lnTo>
                  <a:lnTo>
                    <a:pt x="427" y="456"/>
                  </a:lnTo>
                  <a:lnTo>
                    <a:pt x="290" y="483"/>
                  </a:lnTo>
                  <a:lnTo>
                    <a:pt x="145" y="509"/>
                  </a:lnTo>
                  <a:lnTo>
                    <a:pt x="0" y="536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8A92FC-A010-E946-9562-71071FCDD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60"/>
              <a:ext cx="1529" cy="537"/>
            </a:xfrm>
            <a:custGeom>
              <a:avLst/>
              <a:gdLst/>
              <a:ahLst/>
              <a:cxnLst>
                <a:cxn ang="0">
                  <a:pos x="1528" y="536"/>
                </a:cxn>
                <a:cxn ang="0">
                  <a:pos x="1528" y="523"/>
                </a:cxn>
                <a:cxn ang="0">
                  <a:pos x="1528" y="509"/>
                </a:cxn>
                <a:cxn ang="0">
                  <a:pos x="1519" y="496"/>
                </a:cxn>
                <a:cxn ang="0">
                  <a:pos x="1511" y="483"/>
                </a:cxn>
                <a:cxn ang="0">
                  <a:pos x="1494" y="456"/>
                </a:cxn>
                <a:cxn ang="0">
                  <a:pos x="1468" y="429"/>
                </a:cxn>
                <a:cxn ang="0">
                  <a:pos x="1434" y="403"/>
                </a:cxn>
                <a:cxn ang="0">
                  <a:pos x="1391" y="376"/>
                </a:cxn>
                <a:cxn ang="0">
                  <a:pos x="1340" y="349"/>
                </a:cxn>
                <a:cxn ang="0">
                  <a:pos x="1280" y="323"/>
                </a:cxn>
                <a:cxn ang="0">
                  <a:pos x="1255" y="309"/>
                </a:cxn>
                <a:cxn ang="0">
                  <a:pos x="1221" y="296"/>
                </a:cxn>
                <a:cxn ang="0">
                  <a:pos x="1187" y="283"/>
                </a:cxn>
                <a:cxn ang="0">
                  <a:pos x="1144" y="267"/>
                </a:cxn>
                <a:cxn ang="0">
                  <a:pos x="1067" y="240"/>
                </a:cxn>
                <a:cxn ang="0">
                  <a:pos x="982" y="213"/>
                </a:cxn>
                <a:cxn ang="0">
                  <a:pos x="930" y="200"/>
                </a:cxn>
                <a:cxn ang="0">
                  <a:pos x="879" y="187"/>
                </a:cxn>
                <a:cxn ang="0">
                  <a:pos x="777" y="160"/>
                </a:cxn>
                <a:cxn ang="0">
                  <a:pos x="666" y="133"/>
                </a:cxn>
                <a:cxn ang="0">
                  <a:pos x="546" y="107"/>
                </a:cxn>
                <a:cxn ang="0">
                  <a:pos x="487" y="93"/>
                </a:cxn>
                <a:cxn ang="0">
                  <a:pos x="427" y="80"/>
                </a:cxn>
                <a:cxn ang="0">
                  <a:pos x="290" y="53"/>
                </a:cxn>
                <a:cxn ang="0">
                  <a:pos x="145" y="27"/>
                </a:cxn>
                <a:cxn ang="0">
                  <a:pos x="0" y="0"/>
                </a:cxn>
              </a:cxnLst>
              <a:rect l="0" t="0" r="r" b="b"/>
              <a:pathLst>
                <a:path w="1529" h="537">
                  <a:moveTo>
                    <a:pt x="1528" y="536"/>
                  </a:moveTo>
                  <a:lnTo>
                    <a:pt x="1528" y="523"/>
                  </a:lnTo>
                  <a:lnTo>
                    <a:pt x="1528" y="509"/>
                  </a:lnTo>
                  <a:lnTo>
                    <a:pt x="1519" y="496"/>
                  </a:lnTo>
                  <a:lnTo>
                    <a:pt x="1511" y="483"/>
                  </a:lnTo>
                  <a:lnTo>
                    <a:pt x="1494" y="456"/>
                  </a:lnTo>
                  <a:lnTo>
                    <a:pt x="1468" y="429"/>
                  </a:lnTo>
                  <a:lnTo>
                    <a:pt x="1434" y="403"/>
                  </a:lnTo>
                  <a:lnTo>
                    <a:pt x="1391" y="376"/>
                  </a:lnTo>
                  <a:lnTo>
                    <a:pt x="1340" y="349"/>
                  </a:lnTo>
                  <a:lnTo>
                    <a:pt x="1280" y="323"/>
                  </a:lnTo>
                  <a:lnTo>
                    <a:pt x="1255" y="309"/>
                  </a:lnTo>
                  <a:lnTo>
                    <a:pt x="1221" y="296"/>
                  </a:lnTo>
                  <a:lnTo>
                    <a:pt x="1187" y="283"/>
                  </a:lnTo>
                  <a:lnTo>
                    <a:pt x="1144" y="267"/>
                  </a:lnTo>
                  <a:lnTo>
                    <a:pt x="1067" y="240"/>
                  </a:lnTo>
                  <a:lnTo>
                    <a:pt x="982" y="213"/>
                  </a:lnTo>
                  <a:lnTo>
                    <a:pt x="930" y="200"/>
                  </a:lnTo>
                  <a:lnTo>
                    <a:pt x="879" y="187"/>
                  </a:lnTo>
                  <a:lnTo>
                    <a:pt x="777" y="160"/>
                  </a:lnTo>
                  <a:lnTo>
                    <a:pt x="666" y="133"/>
                  </a:lnTo>
                  <a:lnTo>
                    <a:pt x="546" y="107"/>
                  </a:lnTo>
                  <a:lnTo>
                    <a:pt x="487" y="93"/>
                  </a:lnTo>
                  <a:lnTo>
                    <a:pt x="427" y="80"/>
                  </a:lnTo>
                  <a:lnTo>
                    <a:pt x="290" y="53"/>
                  </a:lnTo>
                  <a:lnTo>
                    <a:pt x="145" y="27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9">
            <a:extLst>
              <a:ext uri="{FF2B5EF4-FFF2-40B4-BE49-F238E27FC236}">
                <a16:creationId xmlns:a16="http://schemas.microsoft.com/office/drawing/2014/main" id="{00AF820C-ED8D-1747-9D91-E99ACA066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052" y="3093743"/>
            <a:ext cx="1588" cy="10581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30BF36F-8ACF-5B4D-AF1F-6E0F6200C759}"/>
              </a:ext>
            </a:extLst>
          </p:cNvPr>
          <p:cNvSpPr>
            <a:spLocks/>
          </p:cNvSpPr>
          <p:nvPr/>
        </p:nvSpPr>
        <p:spPr bwMode="auto">
          <a:xfrm>
            <a:off x="3156744" y="3093743"/>
            <a:ext cx="1319213" cy="1058141"/>
          </a:xfrm>
          <a:custGeom>
            <a:avLst/>
            <a:gdLst/>
            <a:ahLst/>
            <a:cxnLst>
              <a:cxn ang="0">
                <a:pos x="0" y="1072"/>
              </a:cxn>
              <a:cxn ang="0">
                <a:pos x="1080" y="536"/>
              </a:cxn>
              <a:cxn ang="0">
                <a:pos x="8" y="0"/>
              </a:cxn>
            </a:cxnLst>
            <a:rect l="0" t="0" r="r" b="b"/>
            <a:pathLst>
              <a:path w="1080" h="1072">
                <a:moveTo>
                  <a:pt x="0" y="1072"/>
                </a:moveTo>
                <a:lnTo>
                  <a:pt x="1080" y="536"/>
                </a:lnTo>
                <a:lnTo>
                  <a:pt x="8" y="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D0C7746E-ED51-2549-89B5-E9E71198628B}"/>
              </a:ext>
            </a:extLst>
          </p:cNvPr>
          <p:cNvGrpSpPr>
            <a:grpSpLocks/>
          </p:cNvGrpSpPr>
          <p:nvPr/>
        </p:nvGrpSpPr>
        <p:grpSpPr bwMode="auto">
          <a:xfrm>
            <a:off x="2445552" y="3117432"/>
            <a:ext cx="533400" cy="994956"/>
            <a:chOff x="2064" y="1240"/>
            <a:chExt cx="336" cy="1008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E94F20B1-F4E6-634D-8643-2E47F75B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5318D64A-FF56-9F41-BF12-29F7CAFDF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4E1BC800-3AFC-564A-99A4-98E778C96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E9F4949C-CE51-5C48-BA48-25F8F49CD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D633F3AF-EFD3-574C-A380-68388462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9FF01CF3-F351-9948-AFE4-EB8CBA46B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1979D707-3BF9-0C45-907D-1BFA36FC3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395060E4-F890-7E4D-BC6F-EFA924C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40">
            <a:extLst>
              <a:ext uri="{FF2B5EF4-FFF2-40B4-BE49-F238E27FC236}">
                <a16:creationId xmlns:a16="http://schemas.microsoft.com/office/drawing/2014/main" id="{DEF4617E-CCB3-2B47-B4A0-F2197CE80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9252" y="3109536"/>
            <a:ext cx="228600" cy="994956"/>
            <a:chOff x="2064" y="1240"/>
            <a:chExt cx="336" cy="1008"/>
          </a:xfrm>
        </p:grpSpPr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A518F827-8FFD-3049-8893-24BDB2E4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4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D50B66F9-1224-1047-A791-5D75914EF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8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96B69AF8-FF3F-F544-8A9E-95BE4559D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2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66DC4A00-4E0F-C44C-B356-57118EC82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672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45">
              <a:extLst>
                <a:ext uri="{FF2B5EF4-FFF2-40B4-BE49-F238E27FC236}">
                  <a16:creationId xmlns:a16="http://schemas.microsoft.com/office/drawing/2014/main" id="{C2069441-4E81-BD4E-8AD2-0272222CB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16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6">
              <a:extLst>
                <a:ext uri="{FF2B5EF4-FFF2-40B4-BE49-F238E27FC236}">
                  <a16:creationId xmlns:a16="http://schemas.microsoft.com/office/drawing/2014/main" id="{43F94E07-0862-0545-9696-555BDB91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960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B0861B84-68EE-2248-8447-114AA492D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04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9B620D0A-C60F-2F46-B019-603A305EF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48"/>
              <a:ext cx="33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34443733-D637-8445-B89F-9BDA8BF2B576}"/>
              </a:ext>
            </a:extLst>
          </p:cNvPr>
          <p:cNvGrpSpPr>
            <a:grpSpLocks/>
          </p:cNvGrpSpPr>
          <p:nvPr/>
        </p:nvGrpSpPr>
        <p:grpSpPr bwMode="auto">
          <a:xfrm>
            <a:off x="2882115" y="4234369"/>
            <a:ext cx="3695700" cy="0"/>
            <a:chOff x="2464" y="2360"/>
            <a:chExt cx="2328" cy="0"/>
          </a:xfrm>
        </p:grpSpPr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71170E55-43AF-CB4C-98CF-1B7441C5C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30128858-44EA-DF41-A873-DA1C52C74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F7C95D36-2CDB-6D42-92BE-634B80C8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6814D86-942B-094B-B40A-16F8B34A5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39C20EB5-542C-3841-BE2B-0BAC99AD9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6311D922-8AF4-B94C-B4CB-DB671B8C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BD799096-4CC4-7840-814D-83F1238E7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57">
            <a:extLst>
              <a:ext uri="{FF2B5EF4-FFF2-40B4-BE49-F238E27FC236}">
                <a16:creationId xmlns:a16="http://schemas.microsoft.com/office/drawing/2014/main" id="{84B9A000-4B91-5946-A4D2-84704AA2E0C4}"/>
              </a:ext>
            </a:extLst>
          </p:cNvPr>
          <p:cNvGrpSpPr>
            <a:grpSpLocks/>
          </p:cNvGrpSpPr>
          <p:nvPr/>
        </p:nvGrpSpPr>
        <p:grpSpPr bwMode="auto">
          <a:xfrm>
            <a:off x="2915452" y="3030571"/>
            <a:ext cx="3695700" cy="0"/>
            <a:chOff x="2464" y="2360"/>
            <a:chExt cx="2328" cy="0"/>
          </a:xfrm>
        </p:grpSpPr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C7E37BB4-244E-3140-B39F-23B721CE7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D335FA1C-0B60-EA4F-876C-BFF82A45A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876838F5-C0A1-4E43-B4CD-662A64AF1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49A9A14-2ADA-1742-8617-AB8C5920A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799D1ABB-5B63-0C4D-BC6A-65045B9F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9EA1B075-D96A-CA4F-899B-9CA2E4C22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D49246B2-E28B-E247-A875-9ADA13F57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2360"/>
              <a:ext cx="26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Text Box 46">
            <a:extLst>
              <a:ext uri="{FF2B5EF4-FFF2-40B4-BE49-F238E27FC236}">
                <a16:creationId xmlns:a16="http://schemas.microsoft.com/office/drawing/2014/main" id="{4F0F7C58-68A2-EF47-9DE7-699305F1A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302" y="3200058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</a:t>
            </a:r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16B545DB-B6B7-0749-807A-769BCBC4D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08" y="3622807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" name="Text Box 32">
            <a:extLst>
              <a:ext uri="{FF2B5EF4-FFF2-40B4-BE49-F238E27FC236}">
                <a16:creationId xmlns:a16="http://schemas.microsoft.com/office/drawing/2014/main" id="{5F5E7C50-A1E2-B043-A5DF-13A4C64A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16" y="3154344"/>
            <a:ext cx="3175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0AE8BC47-B035-0D42-8992-FB9159CD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445" y="3216417"/>
                <a:ext cx="526105" cy="461665"/>
              </a:xfrm>
              <a:prstGeom prst="rect">
                <a:avLst/>
              </a:prstGeom>
              <a:blipFill>
                <a:blip r:embed="rId2"/>
                <a:stretch>
                  <a:fillRect l="-2381" t="-5263" r="-16667" b="-26316"/>
                </a:stretch>
              </a:blipFill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46">
            <a:extLst>
              <a:ext uri="{FF2B5EF4-FFF2-40B4-BE49-F238E27FC236}">
                <a16:creationId xmlns:a16="http://schemas.microsoft.com/office/drawing/2014/main" id="{269C6B91-5DD7-324D-A0B2-E4963EA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853" y="3216416"/>
            <a:ext cx="343364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E846-D72C-1F42-A0EE-54031F552BEE}"/>
              </a:ext>
            </a:extLst>
          </p:cNvPr>
          <p:cNvSpPr txBox="1"/>
          <p:nvPr/>
        </p:nvSpPr>
        <p:spPr>
          <a:xfrm>
            <a:off x="73919" y="64701"/>
            <a:ext cx="32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plate_settler_headloss_diag.png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C664B54-58E2-DC48-80C5-180032EB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92" y="1673906"/>
            <a:ext cx="3723862" cy="330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CC767980-E7E8-8E48-A028-9B408E514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96018"/>
              </p:ext>
            </p:extLst>
          </p:nvPr>
        </p:nvGraphicFramePr>
        <p:xfrm>
          <a:off x="6247322" y="1760221"/>
          <a:ext cx="3251260" cy="29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5" name="Mathcad" r:id="rId4" imgW="3762360" imgH="3400560" progId="Mathcad">
                  <p:link updateAutomatic="1"/>
                </p:oleObj>
              </mc:Choice>
              <mc:Fallback>
                <p:oleObj name="Mathcad" r:id="rId4" imgW="3762360" imgH="3400560" progId="Mathcad">
                  <p:link updateAutomatic="1"/>
                  <p:pic>
                    <p:nvPicPr>
                      <p:cNvPr id="1186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322" y="1760221"/>
                        <a:ext cx="3251260" cy="29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A6C83-0D8E-F845-8C8C-87CE8E2F9930}"/>
              </a:ext>
            </a:extLst>
          </p:cNvPr>
          <p:cNvCxnSpPr>
            <a:cxnSpLocks/>
          </p:cNvCxnSpPr>
          <p:nvPr/>
        </p:nvCxnSpPr>
        <p:spPr>
          <a:xfrm>
            <a:off x="414909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C85CD-9425-4947-B4CA-451C7CA3C0C1}"/>
              </a:ext>
            </a:extLst>
          </p:cNvPr>
          <p:cNvCxnSpPr>
            <a:cxnSpLocks/>
          </p:cNvCxnSpPr>
          <p:nvPr/>
        </p:nvCxnSpPr>
        <p:spPr>
          <a:xfrm>
            <a:off x="8050530" y="1673416"/>
            <a:ext cx="0" cy="2815788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99EACA-8161-4A47-98FB-CDC634590E98}"/>
              </a:ext>
            </a:extLst>
          </p:cNvPr>
          <p:cNvCxnSpPr>
            <a:cxnSpLocks/>
          </p:cNvCxnSpPr>
          <p:nvPr/>
        </p:nvCxnSpPr>
        <p:spPr>
          <a:xfrm flipH="1">
            <a:off x="2455968" y="3783810"/>
            <a:ext cx="3228198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0C542-659B-2B41-BFC9-4DA00B02E5B7}"/>
              </a:ext>
            </a:extLst>
          </p:cNvPr>
          <p:cNvCxnSpPr>
            <a:cxnSpLocks/>
          </p:cNvCxnSpPr>
          <p:nvPr/>
        </p:nvCxnSpPr>
        <p:spPr>
          <a:xfrm flipH="1">
            <a:off x="6563857" y="3574966"/>
            <a:ext cx="2934725" cy="0"/>
          </a:xfrm>
          <a:prstGeom prst="line">
            <a:avLst/>
          </a:prstGeom>
          <a:ln w="12700">
            <a:solidFill>
              <a:schemeClr val="tx1">
                <a:alpha val="5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7D3326-86A8-B64D-9E44-9B2CB6D8413C}"/>
              </a:ext>
            </a:extLst>
          </p:cNvPr>
          <p:cNvSpPr txBox="1"/>
          <p:nvPr/>
        </p:nvSpPr>
        <p:spPr>
          <a:xfrm>
            <a:off x="73919" y="64701"/>
            <a:ext cx="35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plate_settler_headloss_spacing.png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18EF08-087D-EE48-8164-793ABD436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1776"/>
              </p:ext>
            </p:extLst>
          </p:nvPr>
        </p:nvGraphicFramePr>
        <p:xfrm>
          <a:off x="1105308" y="1718387"/>
          <a:ext cx="4303624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9" name="Mathcad" r:id="rId3" imgW="2647800" imgH="2104920" progId="Mathcad">
                  <p:link updateAutomatic="1"/>
                </p:oleObj>
              </mc:Choice>
              <mc:Fallback>
                <p:oleObj name="Mathcad" r:id="rId3" imgW="2647800" imgH="2104920" progId="Mathcad">
                  <p:link updateAutomatic="1"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5308" y="1718387"/>
                        <a:ext cx="4303624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D43CFD-B545-8645-B975-3EDFD03B6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06917"/>
              </p:ext>
            </p:extLst>
          </p:nvPr>
        </p:nvGraphicFramePr>
        <p:xfrm>
          <a:off x="6504416" y="1718387"/>
          <a:ext cx="4582276" cy="342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0" name="Mathcad" r:id="rId5" imgW="2819520" imgH="2104920" progId="Mathcad">
                  <p:link updateAutomatic="1"/>
                </p:oleObj>
              </mc:Choice>
              <mc:Fallback>
                <p:oleObj name="Mathcad" r:id="rId5" imgW="2819520" imgH="2104920" progId="Mathcad">
                  <p:link updateAutomatic="1"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4416" y="1718387"/>
                        <a:ext cx="4582276" cy="342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233B1-3F32-3645-832F-B0737C4CD999}"/>
              </a:ext>
            </a:extLst>
          </p:cNvPr>
          <p:cNvSpPr txBox="1"/>
          <p:nvPr/>
        </p:nvSpPr>
        <p:spPr>
          <a:xfrm>
            <a:off x="73919" y="64701"/>
            <a:ext cx="17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floc_conc_G.png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guaclara\Downloads\photo.JPG">
            <a:extLst>
              <a:ext uri="{FF2B5EF4-FFF2-40B4-BE49-F238E27FC236}">
                <a16:creationId xmlns:a16="http://schemas.microsoft.com/office/drawing/2014/main" id="{352562D1-5D2E-214B-9D61-457E0ACF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8958"/>
          <a:stretch/>
        </p:blipFill>
        <p:spPr bwMode="auto">
          <a:xfrm>
            <a:off x="3014132" y="381000"/>
            <a:ext cx="54525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9E2DB-CC34-F242-9961-4F32C7C4F013}"/>
              </a:ext>
            </a:extLst>
          </p:cNvPr>
          <p:cNvSpPr txBox="1"/>
          <p:nvPr/>
        </p:nvSpPr>
        <p:spPr>
          <a:xfrm>
            <a:off x="3563977" y="1542270"/>
            <a:ext cx="1491589" cy="37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Flocculator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E15D0E-C2CD-A641-8C0A-6B14F6E2B6F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 bwMode="auto">
          <a:xfrm>
            <a:off x="4309772" y="1913203"/>
            <a:ext cx="573378" cy="6013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CECE6-3294-8743-A41C-B94A30EBBC4E}"/>
              </a:ext>
            </a:extLst>
          </p:cNvPr>
          <p:cNvSpPr/>
          <p:nvPr/>
        </p:nvSpPr>
        <p:spPr bwMode="auto">
          <a:xfrm>
            <a:off x="3822700" y="2514600"/>
            <a:ext cx="2120900" cy="3276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99B7-5732-2742-830D-82A6DFDB2388}"/>
              </a:ext>
            </a:extLst>
          </p:cNvPr>
          <p:cNvSpPr txBox="1"/>
          <p:nvPr/>
        </p:nvSpPr>
        <p:spPr>
          <a:xfrm>
            <a:off x="5671930" y="5958532"/>
            <a:ext cx="273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5F87-EA82-0B4D-8B41-3649129230B9}"/>
              </a:ext>
            </a:extLst>
          </p:cNvPr>
          <p:cNvSpPr/>
          <p:nvPr/>
        </p:nvSpPr>
        <p:spPr bwMode="auto">
          <a:xfrm>
            <a:off x="6070600" y="2590800"/>
            <a:ext cx="1295400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48B4F-E73D-EB45-BBAA-670606167B7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718300" y="5257800"/>
            <a:ext cx="322487" cy="7007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2C8284-A83C-884C-A860-4B347DEC4AD5}"/>
              </a:ext>
            </a:extLst>
          </p:cNvPr>
          <p:cNvSpPr txBox="1"/>
          <p:nvPr/>
        </p:nvSpPr>
        <p:spPr>
          <a:xfrm>
            <a:off x="4094922" y="821603"/>
            <a:ext cx="2001077" cy="37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Plate Settlers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179DF34-ABDC-4C48-AC61-3381B8882080}"/>
              </a:ext>
            </a:extLst>
          </p:cNvPr>
          <p:cNvSpPr/>
          <p:nvPr/>
        </p:nvSpPr>
        <p:spPr bwMode="auto">
          <a:xfrm>
            <a:off x="6231906" y="526871"/>
            <a:ext cx="1978952" cy="1987729"/>
          </a:xfrm>
          <a:prstGeom prst="parallelogram">
            <a:avLst>
              <a:gd name="adj" fmla="val 5350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EE752-B2FB-9144-820F-A0D9666AC44E}"/>
              </a:ext>
            </a:extLst>
          </p:cNvPr>
          <p:cNvCxnSpPr>
            <a:cxnSpLocks/>
            <a:stCxn id="9" idx="2"/>
            <a:endCxn id="10" idx="5"/>
          </p:cNvCxnSpPr>
          <p:nvPr/>
        </p:nvCxnSpPr>
        <p:spPr bwMode="auto">
          <a:xfrm>
            <a:off x="5095461" y="1192536"/>
            <a:ext cx="1665884" cy="32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427118-A716-7E4C-91D7-2A2AECAD9F40}"/>
              </a:ext>
            </a:extLst>
          </p:cNvPr>
          <p:cNvSpPr txBox="1"/>
          <p:nvPr/>
        </p:nvSpPr>
        <p:spPr>
          <a:xfrm>
            <a:off x="73919" y="64701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lab_setup.png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 animBg="1"/>
      <p:bldP spid="9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5DTaxWGfKnc5_LzPgBzUeqZS3sR2ZJBjuAoxVnGCHnb_UozHmdabKXbCAyZLbyBDkMc8e-7RfSLfv2IoDZ-5QjrqE_5bGR_f8Xlh5B-jt-jrucQEapZ--y64wT6AY7Xj3FaPeFALk-8EFn6lmLlh_zXWVuSbS7KJG7m1a9zUBEgP8er_JTHEceXSJclNtfPlhTN4AxGku2Ax4Prj-JnEqSKVmuyyObMJqToN5wK9QbEGGEtLGQ2CRUbZiO4w9RAexEG6Tu0XhnYos6v5KoZpYgIfBgton1F-xVxPseVhHBrUDPAxiAr5fD604mjngXF0BZkDU4hV830Mg0ogHJBj5kIpJhowZhrVHeiApv53jZ2R8ZvOW9WzS_cI9vQC2uYUUn8PQV1cWcw_X0yR4OVLkQvvP-JGlH-aiyuPL71XSdioidHyYuOusnJmfLBWie8zkWbI5XlleCmAZ_emv5Nh_IipIgiATL5NgepfN4t_yYOeHc32RvX_ACLgmondxDcl7HEaddtla7kPZ0ONVH3hyrtlkrDPzXEjJtkaYbtY3WbMUf70v3gqfcItT41HmC5-W2vjJGMAqzmfTp31VYefQLw5RifKIZCUwov1vX53GnI=w527-h936-no">
            <a:extLst>
              <a:ext uri="{FF2B5EF4-FFF2-40B4-BE49-F238E27FC236}">
                <a16:creationId xmlns:a16="http://schemas.microsoft.com/office/drawing/2014/main" id="{6B62CA0E-E440-304C-B3B6-0D474160D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8410"/>
          <a:stretch/>
        </p:blipFill>
        <p:spPr bwMode="auto">
          <a:xfrm>
            <a:off x="5016137" y="800100"/>
            <a:ext cx="220762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945D9-4BF4-204E-8CCE-066032DF3773}"/>
              </a:ext>
            </a:extLst>
          </p:cNvPr>
          <p:cNvSpPr txBox="1"/>
          <p:nvPr/>
        </p:nvSpPr>
        <p:spPr>
          <a:xfrm>
            <a:off x="6163311" y="6192980"/>
            <a:ext cx="21208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Sedimentation Tank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77019-098D-164C-8E1D-D18615C03178}"/>
              </a:ext>
            </a:extLst>
          </p:cNvPr>
          <p:cNvSpPr/>
          <p:nvPr/>
        </p:nvSpPr>
        <p:spPr bwMode="auto">
          <a:xfrm>
            <a:off x="6163311" y="3200400"/>
            <a:ext cx="825318" cy="26670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652A1-DC26-E042-8925-476C4C1BEE7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 bwMode="auto">
          <a:xfrm flipH="1" flipV="1">
            <a:off x="6575970" y="5867400"/>
            <a:ext cx="647791" cy="3255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6359DF-1CA4-4148-B495-39845C34989F}"/>
              </a:ext>
            </a:extLst>
          </p:cNvPr>
          <p:cNvSpPr txBox="1"/>
          <p:nvPr/>
        </p:nvSpPr>
        <p:spPr>
          <a:xfrm>
            <a:off x="3318573" y="1297580"/>
            <a:ext cx="1462432" cy="370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Plate Settler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B4F480-08D6-7340-8808-8D1C1F15ED7E}"/>
              </a:ext>
            </a:extLst>
          </p:cNvPr>
          <p:cNvSpPr/>
          <p:nvPr/>
        </p:nvSpPr>
        <p:spPr bwMode="auto">
          <a:xfrm flipH="1">
            <a:off x="5212754" y="800100"/>
            <a:ext cx="1814389" cy="2400300"/>
          </a:xfrm>
          <a:prstGeom prst="parallelogram">
            <a:avLst>
              <a:gd name="adj" fmla="val 55932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B83D-3E94-1049-A02F-FD95347FF888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 bwMode="auto">
          <a:xfrm>
            <a:off x="4049789" y="1668513"/>
            <a:ext cx="1670377" cy="331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3AD4F7-5822-4046-BD7E-26D5E003F9B2}"/>
              </a:ext>
            </a:extLst>
          </p:cNvPr>
          <p:cNvSpPr txBox="1"/>
          <p:nvPr/>
        </p:nvSpPr>
        <p:spPr>
          <a:xfrm>
            <a:off x="3541585" y="4334233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Hopper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5DF57-4A53-6444-928A-AC58674FB86A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4272801" y="4113732"/>
            <a:ext cx="1352241" cy="2205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5B7D2BD5-BC9B-9441-AA18-C7FC60F10AEB}"/>
              </a:ext>
            </a:extLst>
          </p:cNvPr>
          <p:cNvSpPr/>
          <p:nvPr/>
        </p:nvSpPr>
        <p:spPr>
          <a:xfrm>
            <a:off x="8991960" y="352697"/>
            <a:ext cx="1101635" cy="2044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EDE57-5AE6-FD4D-AEF1-773BB65A89D8}"/>
              </a:ext>
            </a:extLst>
          </p:cNvPr>
          <p:cNvSpPr txBox="1"/>
          <p:nvPr/>
        </p:nvSpPr>
        <p:spPr>
          <a:xfrm>
            <a:off x="7235881" y="4275910"/>
            <a:ext cx="1462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Floc Blanket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0C28CC-F787-7B4A-9B8A-276AADEA796B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6772217" y="4113732"/>
            <a:ext cx="1194880" cy="162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06221C-96C5-B241-B877-BCD41D0997DC}"/>
              </a:ext>
            </a:extLst>
          </p:cNvPr>
          <p:cNvSpPr txBox="1"/>
          <p:nvPr/>
        </p:nvSpPr>
        <p:spPr>
          <a:xfrm>
            <a:off x="73919" y="64701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benchtop_sed.png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32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5F825671-9F77-2D4E-853F-062A023C304F}"/>
              </a:ext>
            </a:extLst>
          </p:cNvPr>
          <p:cNvGrpSpPr>
            <a:grpSpLocks/>
          </p:cNvGrpSpPr>
          <p:nvPr/>
        </p:nvGrpSpPr>
        <p:grpSpPr bwMode="auto">
          <a:xfrm>
            <a:off x="4728401" y="1964060"/>
            <a:ext cx="479425" cy="696912"/>
            <a:chOff x="4918" y="2074"/>
            <a:chExt cx="619" cy="901"/>
          </a:xfrm>
        </p:grpSpPr>
        <p:sp>
          <p:nvSpPr>
            <p:cNvPr id="3" name="Line 24">
              <a:extLst>
                <a:ext uri="{FF2B5EF4-FFF2-40B4-BE49-F238E27FC236}">
                  <a16:creationId xmlns:a16="http://schemas.microsoft.com/office/drawing/2014/main" id="{9DEB064A-A07B-524C-AC14-EB57EC8B9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8" y="2074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Line 25">
              <a:extLst>
                <a:ext uri="{FF2B5EF4-FFF2-40B4-BE49-F238E27FC236}">
                  <a16:creationId xmlns:a16="http://schemas.microsoft.com/office/drawing/2014/main" id="{938AC689-5DBA-7A4C-9489-8FF182BC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4" y="2155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3E9E48E9-EC9F-C246-9CD4-9E735287F2D9}"/>
              </a:ext>
            </a:extLst>
          </p:cNvPr>
          <p:cNvGrpSpPr>
            <a:grpSpLocks/>
          </p:cNvGrpSpPr>
          <p:nvPr/>
        </p:nvGrpSpPr>
        <p:grpSpPr bwMode="auto">
          <a:xfrm>
            <a:off x="8162996" y="1964060"/>
            <a:ext cx="544513" cy="720725"/>
            <a:chOff x="4944" y="3326"/>
            <a:chExt cx="619" cy="820"/>
          </a:xfrm>
        </p:grpSpPr>
        <p:sp>
          <p:nvSpPr>
            <p:cNvPr id="6" name="Line 34">
              <a:extLst>
                <a:ext uri="{FF2B5EF4-FFF2-40B4-BE49-F238E27FC236}">
                  <a16:creationId xmlns:a16="http://schemas.microsoft.com/office/drawing/2014/main" id="{4AB75E27-4A19-0C40-ADA9-8A34FBFB9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0B8601F9-FE2F-D948-AC3B-42180F2CC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0" y="3326"/>
              <a:ext cx="473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8D6E51-234E-774D-9926-7D4822DE8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3364"/>
                  </p:ext>
                </p:extLst>
              </p:nvPr>
            </p:nvGraphicFramePr>
            <p:xfrm>
              <a:off x="1886310" y="1776080"/>
              <a:ext cx="8419380" cy="33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91712">
                      <a:extLst>
                        <a:ext uri="{9D8B030D-6E8A-4147-A177-3AD203B41FA5}">
                          <a16:colId xmlns:a16="http://schemas.microsoft.com/office/drawing/2014/main" val="743776126"/>
                        </a:ext>
                      </a:extLst>
                    </a:gridCol>
                    <a:gridCol w="3329715">
                      <a:extLst>
                        <a:ext uri="{9D8B030D-6E8A-4147-A177-3AD203B41FA5}">
                          <a16:colId xmlns:a16="http://schemas.microsoft.com/office/drawing/2014/main" val="2551354912"/>
                        </a:ext>
                      </a:extLst>
                    </a:gridCol>
                    <a:gridCol w="3697953">
                      <a:extLst>
                        <a:ext uri="{9D8B030D-6E8A-4147-A177-3AD203B41FA5}">
                          <a16:colId xmlns:a16="http://schemas.microsoft.com/office/drawing/2014/main" val="1813106040"/>
                        </a:ext>
                      </a:extLst>
                    </a:gridCol>
                  </a:tblGrid>
                  <a:tr h="10585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Plate Settler Models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7398944"/>
                      </a:ext>
                    </a:extLst>
                  </a:tr>
                  <a:tr h="10585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Uses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Lab-settings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Real-world settings</a:t>
                          </a:r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Used by AguaClara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14070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Relevant Equations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366" t="-180851" r="-111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7740" t="-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00734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0237D-EC93-3745-A1F8-171C512C340E}"/>
              </a:ext>
            </a:extLst>
          </p:cNvPr>
          <p:cNvCxnSpPr>
            <a:cxnSpLocks/>
          </p:cNvCxnSpPr>
          <p:nvPr/>
        </p:nvCxnSpPr>
        <p:spPr>
          <a:xfrm>
            <a:off x="4404946" y="2670332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E609E-F757-CD46-B125-1A7C49E8CC49}"/>
              </a:ext>
            </a:extLst>
          </p:cNvPr>
          <p:cNvCxnSpPr>
            <a:cxnSpLocks/>
          </p:cNvCxnSpPr>
          <p:nvPr/>
        </p:nvCxnSpPr>
        <p:spPr>
          <a:xfrm>
            <a:off x="7784404" y="2688318"/>
            <a:ext cx="802880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1A893-48D2-0346-A1A9-31E25EE90ECC}"/>
              </a:ext>
            </a:extLst>
          </p:cNvPr>
          <p:cNvSpPr txBox="1"/>
          <p:nvPr/>
        </p:nvSpPr>
        <p:spPr>
          <a:xfrm>
            <a:off x="2011680" y="5951913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add citations somehow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E04B9-B884-424D-8016-B13717274AA3}"/>
              </a:ext>
            </a:extLst>
          </p:cNvPr>
          <p:cNvSpPr txBox="1"/>
          <p:nvPr/>
        </p:nvSpPr>
        <p:spPr>
          <a:xfrm>
            <a:off x="73919" y="64701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plate_settler_model_table.png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7">
            <a:extLst>
              <a:ext uri="{FF2B5EF4-FFF2-40B4-BE49-F238E27FC236}">
                <a16:creationId xmlns:a16="http://schemas.microsoft.com/office/drawing/2014/main" id="{9294D2C4-E915-EC45-ABC2-BC6A6A53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70" y="1830771"/>
            <a:ext cx="0" cy="437712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F4B9949-E158-9A48-9A27-BFDC1231B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714155"/>
              </p:ext>
            </p:extLst>
          </p:nvPr>
        </p:nvGraphicFramePr>
        <p:xfrm>
          <a:off x="1466452" y="1788291"/>
          <a:ext cx="860901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5" name="Worksheet" r:id="rId3" imgW="8210421" imgH="4238730" progId="Excel.Sheet.8">
                  <p:embed followColorScheme="full"/>
                </p:oleObj>
              </mc:Choice>
              <mc:Fallback>
                <p:oleObj name="Worksheet" r:id="rId3" imgW="8210421" imgH="4238730" progId="Excel.Sheet.8">
                  <p:embed followColorScheme="full"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F4B9949-E158-9A48-9A27-BFDC1231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52" y="1788291"/>
                        <a:ext cx="860901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08D235D5-0999-B843-A2A0-0AB37C49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17" y="5702464"/>
            <a:ext cx="126841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laminar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36711AF-309D-F14C-A651-9453D614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12" y="5702464"/>
            <a:ext cx="146685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F3F7CAD-1BF5-BE41-A6B5-67D79882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99" y="5702464"/>
            <a:ext cx="2078038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turbulent boundary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FB4596F-6AB3-3E42-9C1B-B0F13440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2912" y="971552"/>
            <a:ext cx="11226" cy="5236339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2E584FB4-8CC7-A848-AD81-A305B487F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4729"/>
              </p:ext>
            </p:extLst>
          </p:nvPr>
        </p:nvGraphicFramePr>
        <p:xfrm>
          <a:off x="1324935" y="632856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6" name="Equation" r:id="rId5" imgW="2705040" imgH="901440" progId="Equation.DSMT4">
                  <p:embed/>
                </p:oleObj>
              </mc:Choice>
              <mc:Fallback>
                <p:oleObj name="Equation" r:id="rId5" imgW="2705040" imgH="901440" progId="Equation.DSMT4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2E584FB4-8CC7-A848-AD81-A305B487F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35" y="632856"/>
                        <a:ext cx="270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3FA1E9C2-73AC-0A4E-95BD-6A2B4F5A7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390152"/>
              </p:ext>
            </p:extLst>
          </p:nvPr>
        </p:nvGraphicFramePr>
        <p:xfrm>
          <a:off x="4586248" y="434033"/>
          <a:ext cx="3276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7" name="Equation" r:id="rId7" imgW="3276360" imgH="1091880" progId="Equation.DSMT4">
                  <p:embed/>
                </p:oleObj>
              </mc:Choice>
              <mc:Fallback>
                <p:oleObj name="Equation" r:id="rId7" imgW="3276360" imgH="1091880" progId="Equation.DSMT4">
                  <p:embed/>
                  <p:pic>
                    <p:nvPicPr>
                      <p:cNvPr id="20" name="Object 20">
                        <a:extLst>
                          <a:ext uri="{FF2B5EF4-FFF2-40B4-BE49-F238E27FC236}">
                            <a16:creationId xmlns:a16="http://schemas.microsoft.com/office/drawing/2014/main" id="{3FA1E9C2-73AC-0A4E-95BD-6A2B4F5A7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48" y="434033"/>
                        <a:ext cx="32766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  <a:ext uri="{53640926-AAD7-44D8-BBD7-CCE9431645EC}">
                          <a14:shadowObscured xmlns:a14="http://schemas.microsoft.com/office/drawing/2010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54D59D-8078-9E45-A960-81D9FC3FEAC6}"/>
              </a:ext>
            </a:extLst>
          </p:cNvPr>
          <p:cNvCxnSpPr>
            <a:cxnSpLocks/>
          </p:cNvCxnSpPr>
          <p:nvPr/>
        </p:nvCxnSpPr>
        <p:spPr>
          <a:xfrm flipH="1">
            <a:off x="1280376" y="1526233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72DFE1-3411-5942-A6B0-A0761B804059}"/>
              </a:ext>
            </a:extLst>
          </p:cNvPr>
          <p:cNvCxnSpPr>
            <a:cxnSpLocks/>
          </p:cNvCxnSpPr>
          <p:nvPr/>
        </p:nvCxnSpPr>
        <p:spPr>
          <a:xfrm>
            <a:off x="4098525" y="1526233"/>
            <a:ext cx="4828305" cy="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8A24C-E696-6340-9C0A-6CDFAF47E54C}"/>
              </a:ext>
            </a:extLst>
          </p:cNvPr>
          <p:cNvCxnSpPr>
            <a:cxnSpLocks/>
          </p:cNvCxnSpPr>
          <p:nvPr/>
        </p:nvCxnSpPr>
        <p:spPr>
          <a:xfrm flipH="1">
            <a:off x="1280376" y="6014431"/>
            <a:ext cx="281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0132F-618B-AC40-802A-03901882ECE1}"/>
              </a:ext>
            </a:extLst>
          </p:cNvPr>
          <p:cNvCxnSpPr>
            <a:cxnSpLocks/>
          </p:cNvCxnSpPr>
          <p:nvPr/>
        </p:nvCxnSpPr>
        <p:spPr>
          <a:xfrm flipV="1">
            <a:off x="4085426" y="6014430"/>
            <a:ext cx="3685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33811-DE9E-4844-8F22-DD95927D2CB2}"/>
              </a:ext>
            </a:extLst>
          </p:cNvPr>
          <p:cNvCxnSpPr>
            <a:cxnSpLocks/>
          </p:cNvCxnSpPr>
          <p:nvPr/>
        </p:nvCxnSpPr>
        <p:spPr>
          <a:xfrm>
            <a:off x="7725056" y="6013899"/>
            <a:ext cx="2204555" cy="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omment 14">
            <a:extLst>
              <a:ext uri="{FF2B5EF4-FFF2-40B4-BE49-F238E27FC236}">
                <a16:creationId xmlns:a16="http://schemas.microsoft.com/office/drawing/2014/main" id="{97D8E3AA-DC2F-3E4E-AC3A-D3974DCD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51" y="1602960"/>
            <a:ext cx="1376363" cy="3968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Monotype Sorts" pitchFamily="2" charset="2"/>
              <a:buNone/>
            </a:pPr>
            <a:r>
              <a:rPr lang="en-US" sz="2000" dirty="0">
                <a:solidFill>
                  <a:schemeClr val="folHlink"/>
                </a:solidFill>
              </a:rPr>
              <a:t>Stokes Law</a:t>
            </a:r>
            <a:endParaRPr lang="en-US" sz="2000" dirty="0">
              <a:solidFill>
                <a:schemeClr val="folHlink"/>
              </a:solidFill>
              <a:latin typeface="MT Extra" pitchFamily="18" charset="2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11576-0724-BC43-B5AB-473E5D3643D8}"/>
              </a:ext>
            </a:extLst>
          </p:cNvPr>
          <p:cNvGrpSpPr>
            <a:grpSpLocks/>
          </p:cNvGrpSpPr>
          <p:nvPr/>
        </p:nvGrpSpPr>
        <p:grpSpPr bwMode="auto">
          <a:xfrm>
            <a:off x="3813252" y="1943099"/>
            <a:ext cx="1787448" cy="1115809"/>
            <a:chOff x="1960" y="1960"/>
            <a:chExt cx="992" cy="472"/>
          </a:xfrm>
        </p:grpSpPr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F1BBE804-B889-B345-A722-2FFBBBB9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0" y="1984"/>
              <a:ext cx="304" cy="4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59BC1E40-D021-9043-94A3-C77B4FE0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2" y="1960"/>
              <a:ext cx="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5B9C8F-31CD-9A40-BFDB-94AED9F3ADE0}"/>
              </a:ext>
            </a:extLst>
          </p:cNvPr>
          <p:cNvSpPr txBox="1"/>
          <p:nvPr/>
        </p:nvSpPr>
        <p:spPr>
          <a:xfrm>
            <a:off x="73919" y="64701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drag_coeff_Re_full.png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build="p" autoUpdateAnimBg="0"/>
      <p:bldP spid="6" grpId="0" build="p" autoUpdateAnimBg="0"/>
      <p:bldP spid="7" grpId="0" build="p" autoUpdateAnimBg="0"/>
      <p:bldP spid="8" grpId="0" animBg="1"/>
      <p:bldP spid="3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plate_settler_critpath.png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2377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99268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5" name="Line 26">
            <a:extLst>
              <a:ext uri="{FF2B5EF4-FFF2-40B4-BE49-F238E27FC236}">
                <a16:creationId xmlns:a16="http://schemas.microsoft.com/office/drawing/2014/main" id="{0E6C5796-7FD4-2B46-8271-18CA7E699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4258" y="1204302"/>
            <a:ext cx="54531" cy="387112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4D85A0C0-05E5-A542-B85F-9AFDDA26F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74" y="2354343"/>
            <a:ext cx="468312" cy="36933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folHlink"/>
                </a:solidFill>
              </a:rPr>
              <a:t>H</a:t>
            </a:r>
            <a:r>
              <a:rPr lang="en-US" baseline="-25000" dirty="0" err="1">
                <a:solidFill>
                  <a:schemeClr val="folHlink"/>
                </a:solidFill>
              </a:rPr>
              <a:t>c</a:t>
            </a:r>
            <a:endParaRPr lang="en-US" dirty="0">
              <a:solidFill>
                <a:schemeClr val="folHlink"/>
              </a:solidFill>
            </a:endParaRPr>
          </a:p>
        </p:txBody>
      </p:sp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6FA60E41-BF8C-6044-A6D3-304FE80DA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59" y="1189246"/>
            <a:ext cx="5338309" cy="530455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691DA-992C-E74A-B99E-7897AFA3725C}"/>
              </a:ext>
            </a:extLst>
          </p:cNvPr>
          <p:cNvSpPr txBox="1"/>
          <p:nvPr/>
        </p:nvSpPr>
        <p:spPr>
          <a:xfrm rot="18888400">
            <a:off x="7388017" y="2015723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path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18C076EC-A12D-C648-9D78-FF1E3E178EB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C6B20A28-601A-A64B-BD0C-A21F4CA5BE29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5808A90C-C106-1240-B170-1C9501B9A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A67C09-1518-AD48-A281-B1021AC90168}"/>
              </a:ext>
            </a:extLst>
          </p:cNvPr>
          <p:cNvSpPr txBox="1"/>
          <p:nvPr/>
        </p:nvSpPr>
        <p:spPr>
          <a:xfrm>
            <a:off x="73919" y="6470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plate_settler_critheight.png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410159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1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59297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2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8866D5-5D19-B947-A1BF-A25413D3FC8B}"/>
              </a:ext>
            </a:extLst>
          </p:cNvPr>
          <p:cNvGrpSpPr/>
          <p:nvPr/>
        </p:nvGrpSpPr>
        <p:grpSpPr>
          <a:xfrm>
            <a:off x="4681499" y="4533576"/>
            <a:ext cx="1254723" cy="1960225"/>
            <a:chOff x="367910" y="5785312"/>
            <a:chExt cx="386674" cy="68720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89A0E1-E6C0-C646-AF45-6DA56B5317D8}"/>
                </a:ext>
              </a:extLst>
            </p:cNvPr>
            <p:cNvCxnSpPr/>
            <p:nvPr/>
          </p:nvCxnSpPr>
          <p:spPr bwMode="auto">
            <a:xfrm rot="5400000" flipH="1" flipV="1">
              <a:off x="217645" y="5935577"/>
              <a:ext cx="678239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00135D-F392-9145-B492-2A7915244C1D}"/>
                </a:ext>
              </a:extLst>
            </p:cNvPr>
            <p:cNvCxnSpPr/>
            <p:nvPr/>
          </p:nvCxnSpPr>
          <p:spPr bwMode="auto">
            <a:xfrm rot="5400000" flipH="1" flipV="1">
              <a:off x="397536" y="6133396"/>
              <a:ext cx="678239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01447-768F-5A4B-A42C-9B215E7C4468}"/>
                </a:ext>
              </a:extLst>
            </p:cNvPr>
            <p:cNvCxnSpPr/>
            <p:nvPr/>
          </p:nvCxnSpPr>
          <p:spPr bwMode="auto">
            <a:xfrm rot="5400000" flipH="1" flipV="1">
              <a:off x="565729" y="6277775"/>
              <a:ext cx="0" cy="37771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/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7B9F5-5614-7540-8A2C-ABB902ED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50" y="5225421"/>
                <a:ext cx="956348" cy="55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8" y="6438041"/>
                <a:ext cx="617348" cy="385555"/>
              </a:xfrm>
              <a:prstGeom prst="rect">
                <a:avLst/>
              </a:prstGeom>
              <a:blipFill>
                <a:blip r:embed="rId9"/>
                <a:stretch>
                  <a:fillRect l="-6122" r="-204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6">
            <a:extLst>
              <a:ext uri="{FF2B5EF4-FFF2-40B4-BE49-F238E27FC236}">
                <a16:creationId xmlns:a16="http://schemas.microsoft.com/office/drawing/2014/main" id="{F4BEBD1C-873A-D746-9CC7-4FC4EA3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Line 5">
            <a:extLst>
              <a:ext uri="{FF2B5EF4-FFF2-40B4-BE49-F238E27FC236}">
                <a16:creationId xmlns:a16="http://schemas.microsoft.com/office/drawing/2014/main" id="{1500F1EA-0469-9D4F-AAB7-8EAE2D2C083B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C63B9FE0-4361-4B4A-AA82-11C8DEE19DE5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78D88D-B856-E54C-90DB-820398E3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D5B97-F63C-ED42-9CEF-841271A52170}"/>
              </a:ext>
            </a:extLst>
          </p:cNvPr>
          <p:cNvSpPr txBox="1"/>
          <p:nvPr/>
        </p:nvSpPr>
        <p:spPr>
          <a:xfrm>
            <a:off x="73919" y="64701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plate_settler_valpha.png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78254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9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24803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0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9A0E1-E6C0-C646-AF45-6DA56B5317D8}"/>
              </a:ext>
            </a:extLst>
          </p:cNvPr>
          <p:cNvCxnSpPr/>
          <p:nvPr/>
        </p:nvCxnSpPr>
        <p:spPr bwMode="auto">
          <a:xfrm rot="5400000" flipH="1" flipV="1">
            <a:off x="4326988" y="4888085"/>
            <a:ext cx="1934655" cy="1225636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/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B6334-D304-E446-A74A-438D8AF5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44" y="5100669"/>
                <a:ext cx="620134" cy="527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/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0F23C-4B6C-144A-9515-6D99FBE0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7" y="5721891"/>
                <a:ext cx="816121" cy="385555"/>
              </a:xfrm>
              <a:prstGeom prst="rect">
                <a:avLst/>
              </a:prstGeom>
              <a:blipFill>
                <a:blip r:embed="rId8"/>
                <a:stretch>
                  <a:fillRect l="-3077" r="-153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6">
            <a:extLst>
              <a:ext uri="{FF2B5EF4-FFF2-40B4-BE49-F238E27FC236}">
                <a16:creationId xmlns:a16="http://schemas.microsoft.com/office/drawing/2014/main" id="{B6236A7C-FF58-A241-8763-A089F616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7" y="4286547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AB6762-CC08-9144-962E-E8540DF2B3FD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H="1">
            <a:off x="5894108" y="4550871"/>
            <a:ext cx="2" cy="71367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0DC26B-D71C-8E4C-882D-FEC31F659047}"/>
              </a:ext>
            </a:extLst>
          </p:cNvPr>
          <p:cNvSpPr txBox="1"/>
          <p:nvPr/>
        </p:nvSpPr>
        <p:spPr>
          <a:xfrm>
            <a:off x="5880329" y="46339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00475CEB-96E8-9F47-A727-D0EAE85FC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1621" y="5264541"/>
            <a:ext cx="1182487" cy="119301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DC949064-4A83-1246-B12C-316C3CB58FD4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B81B18BA-82C6-6A46-9663-361B70622350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9">
            <a:extLst>
              <a:ext uri="{FF2B5EF4-FFF2-40B4-BE49-F238E27FC236}">
                <a16:creationId xmlns:a16="http://schemas.microsoft.com/office/drawing/2014/main" id="{D69BA78A-FA9C-9C46-9081-B6122B74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DAF45-8D1F-4E4B-B906-95D9860F4657}"/>
              </a:ext>
            </a:extLst>
          </p:cNvPr>
          <p:cNvSpPr txBox="1"/>
          <p:nvPr/>
        </p:nvSpPr>
        <p:spPr>
          <a:xfrm>
            <a:off x="73919" y="64701"/>
            <a:ext cx="23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plate_settler_vnet.png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2E78A-953C-5145-BEC2-F00E4AC77FD1}"/>
              </a:ext>
            </a:extLst>
          </p:cNvPr>
          <p:cNvGrpSpPr/>
          <p:nvPr/>
        </p:nvGrpSpPr>
        <p:grpSpPr>
          <a:xfrm>
            <a:off x="4208693" y="1027521"/>
            <a:ext cx="4055904" cy="5373279"/>
            <a:chOff x="3957432" y="588380"/>
            <a:chExt cx="3836809" cy="6315729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280FC5FF-C686-E24F-8768-E34785A1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303" y="3479915"/>
              <a:ext cx="209162" cy="36798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5B4DC4E9-D98B-0040-9FC1-3682F9FD5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0957" y="4361588"/>
              <a:ext cx="9801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" name="Line 5">
              <a:extLst>
                <a:ext uri="{FF2B5EF4-FFF2-40B4-BE49-F238E27FC236}">
                  <a16:creationId xmlns:a16="http://schemas.microsoft.com/office/drawing/2014/main" id="{A2DA2959-D37A-EB43-A90E-3BAFD7A68F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543609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35000"/>
                </a:schemeClr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93B53F28-D205-984D-B25B-1581DC4A85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V="1">
              <a:off x="7760511" y="778941"/>
              <a:ext cx="0" cy="6125168"/>
            </a:xfrm>
            <a:prstGeom prst="line">
              <a:avLst/>
            </a:prstGeom>
            <a:noFill/>
            <a:ln w="203200">
              <a:solidFill>
                <a:schemeClr val="accent1">
                  <a:alpha val="62000"/>
                </a:schemeClr>
              </a:solidFill>
              <a:round/>
              <a:headEnd type="none" w="lg" len="med"/>
              <a:tailEnd type="none" w="lg" len="med"/>
            </a:ln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BC74DAD4-B3AD-3148-A726-8556D4DB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961" y="6123329"/>
              <a:ext cx="655018" cy="741827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ymbol" pitchFamily="18" charset="2"/>
                </a:rPr>
                <a:t>a</a:t>
              </a:r>
            </a:p>
          </p:txBody>
        </p:sp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8BDFA6F6-2C20-B443-9570-F28EC6AD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1640" y="6544479"/>
              <a:ext cx="118260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F0415B03-EAA5-374A-924C-85C3C8C33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2790" y="3411068"/>
              <a:ext cx="1706190" cy="842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5124A282-A973-C442-AA2F-C5CB2B52E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 flipH="1">
              <a:off x="5005359" y="588380"/>
              <a:ext cx="0" cy="59323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D73D453-9670-7148-9966-71B90E9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589" y="3140677"/>
              <a:ext cx="199550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FF0BE0E4-A5D5-2C40-BE4D-B78CA98A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432" y="793015"/>
              <a:ext cx="0" cy="57417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D30E8FB5-5484-8A41-84D0-1124CA3E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271" y="2556039"/>
              <a:ext cx="387507" cy="43411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14E9DC-C66E-6D41-A639-C9371429FD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0659" y="6230960"/>
              <a:ext cx="648233" cy="62704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82BCC36E-67C1-314C-9736-1E34252A1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671" y="4176737"/>
              <a:ext cx="1845308" cy="104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3D8CE8-90B6-894A-B840-D980517618E3}"/>
              </a:ext>
            </a:extLst>
          </p:cNvPr>
          <p:cNvCxnSpPr>
            <a:cxnSpLocks/>
          </p:cNvCxnSpPr>
          <p:nvPr/>
        </p:nvCxnSpPr>
        <p:spPr>
          <a:xfrm flipH="1">
            <a:off x="4208694" y="1121470"/>
            <a:ext cx="3095076" cy="5331671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393824-28AB-A645-8DA7-384111C4D452}"/>
              </a:ext>
            </a:extLst>
          </p:cNvPr>
          <p:cNvCxnSpPr>
            <a:cxnSpLocks/>
          </p:cNvCxnSpPr>
          <p:nvPr/>
        </p:nvCxnSpPr>
        <p:spPr>
          <a:xfrm flipH="1">
            <a:off x="6681848" y="1258957"/>
            <a:ext cx="2998504" cy="5194184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7CB9C7-4E81-504B-B7DA-D5DE0F1C1B0E}"/>
              </a:ext>
            </a:extLst>
          </p:cNvPr>
          <p:cNvSpPr txBox="1"/>
          <p:nvPr/>
        </p:nvSpPr>
        <p:spPr>
          <a:xfrm>
            <a:off x="73919" y="64701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SvsBplatesettlers.png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DA2959-D37A-EB43-A90E-3BAFD7A68FA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43609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3B53F28-D205-984D-B25B-1581DC4A852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760511" y="778941"/>
            <a:ext cx="0" cy="6125168"/>
          </a:xfrm>
          <a:prstGeom prst="line">
            <a:avLst/>
          </a:prstGeom>
          <a:noFill/>
          <a:ln w="793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74DAD4-B3AD-3148-A726-8556D4DB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691" y="4362163"/>
            <a:ext cx="655018" cy="74182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BDFA6F6-2C20-B443-9570-F28EC6ADB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892" y="4765274"/>
            <a:ext cx="11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80FC5FF-C686-E24F-8768-E34785A1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99" y="3491190"/>
            <a:ext cx="881273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24A282-A973-C442-AA2F-C5CB2B52E9D2}"/>
              </a:ext>
            </a:extLst>
          </p:cNvPr>
          <p:cNvSpPr>
            <a:spLocks noChangeShapeType="1"/>
          </p:cNvSpPr>
          <p:nvPr/>
        </p:nvSpPr>
        <p:spPr bwMode="auto">
          <a:xfrm rot="1800000" flipH="1">
            <a:off x="5005359" y="588380"/>
            <a:ext cx="0" cy="5932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2D73D453-9670-7148-9966-71B90E91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480" y="2886054"/>
            <a:ext cx="465596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FF0BE0E4-A5D5-2C40-BE4D-B78CA98AB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16" y="719958"/>
            <a:ext cx="0" cy="57417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1" name="Object 14">
            <a:extLst>
              <a:ext uri="{FF2B5EF4-FFF2-40B4-BE49-F238E27FC236}">
                <a16:creationId xmlns:a16="http://schemas.microsoft.com/office/drawing/2014/main" id="{43B71C50-785C-6A4C-A361-C7FD8E7B5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2260"/>
              </p:ext>
            </p:extLst>
          </p:nvPr>
        </p:nvGraphicFramePr>
        <p:xfrm>
          <a:off x="4546592" y="726764"/>
          <a:ext cx="1468055" cy="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7" name="Equation" r:id="rId3" imgW="914400" imgH="279360" progId="Equation.DSMT4">
                  <p:embed/>
                </p:oleObj>
              </mc:Choice>
              <mc:Fallback>
                <p:oleObj name="Equation" r:id="rId3" imgW="914400" imgH="279360" progId="Equation.DSMT4">
                  <p:embed/>
                  <p:pic>
                    <p:nvPicPr>
                      <p:cNvPr id="11" name="Object 14">
                        <a:extLst>
                          <a:ext uri="{FF2B5EF4-FFF2-40B4-BE49-F238E27FC236}">
                            <a16:creationId xmlns:a16="http://schemas.microsoft.com/office/drawing/2014/main" id="{43B71C50-785C-6A4C-A361-C7FD8E7B5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592" y="726764"/>
                        <a:ext cx="1468055" cy="399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5">
            <a:extLst>
              <a:ext uri="{FF2B5EF4-FFF2-40B4-BE49-F238E27FC236}">
                <a16:creationId xmlns:a16="http://schemas.microsoft.com/office/drawing/2014/main" id="{670DF847-FCFC-FE40-ACC2-8A085A2FB0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0616" y="1216777"/>
            <a:ext cx="3256767" cy="127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E9BCBA11-FAA9-AA47-AB74-D1A49F2C3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18482"/>
              </p:ext>
            </p:extLst>
          </p:nvPr>
        </p:nvGraphicFramePr>
        <p:xfrm>
          <a:off x="7546420" y="570231"/>
          <a:ext cx="1060262" cy="10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8" name="Equation" r:id="rId5" imgW="660240" imgH="723600" progId="Equation.DSMT4">
                  <p:embed/>
                </p:oleObj>
              </mc:Choice>
              <mc:Fallback>
                <p:oleObj name="Equation" r:id="rId5" imgW="660240" imgH="72360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E9BCBA11-FAA9-AA47-AB74-D1A49F2C3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420" y="570231"/>
                        <a:ext cx="1060262" cy="1034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>
            <a:extLst>
              <a:ext uri="{FF2B5EF4-FFF2-40B4-BE49-F238E27FC236}">
                <a16:creationId xmlns:a16="http://schemas.microsoft.com/office/drawing/2014/main" id="{8C9613AE-C794-5643-8976-531042F4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383" y="647363"/>
            <a:ext cx="0" cy="4786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6AC291F-2901-0845-A4B0-431E5AB77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848" y="620797"/>
            <a:ext cx="0" cy="4786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Text Box 37">
            <a:extLst>
              <a:ext uri="{FF2B5EF4-FFF2-40B4-BE49-F238E27FC236}">
                <a16:creationId xmlns:a16="http://schemas.microsoft.com/office/drawing/2014/main" id="{D30E8FB5-5484-8A41-84D0-1124CA3EE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182" y="3270636"/>
            <a:ext cx="528102" cy="527786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4E9DC-C66E-6D41-A639-C9371429FD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0659" y="6230960"/>
            <a:ext cx="648233" cy="62704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Line 9">
            <a:extLst>
              <a:ext uri="{FF2B5EF4-FFF2-40B4-BE49-F238E27FC236}">
                <a16:creationId xmlns:a16="http://schemas.microsoft.com/office/drawing/2014/main" id="{50F6D8D2-516D-6943-95E4-5A6724ED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956" y="3787280"/>
            <a:ext cx="1690610" cy="977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0789-DB41-3D47-B7BD-102AD817A8E3}"/>
              </a:ext>
            </a:extLst>
          </p:cNvPr>
          <p:cNvSpPr txBox="1"/>
          <p:nvPr/>
        </p:nvSpPr>
        <p:spPr>
          <a:xfrm>
            <a:off x="73919" y="64701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plate_settler_base.png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61547" y="369342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89EBA751-A5C1-994D-95FA-3ADC38ADA9D8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DD81445-0446-F64D-9E1A-BB561336A629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FF4A051-59F4-9A44-82E4-04874F78D170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73B82F1-CF9E-6B42-AC20-AD2ED74207A6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C2674C-71AD-CA46-AB21-8329DAF2A569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97036E-FCEE-0F42-9395-7B3FDCBF3F28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4E29B04-1F63-7347-9765-1D2265DA675E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07BEAF-832D-BB4E-B890-039745F22642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A8C9B48-F0FD-AC4A-A952-AD30482FD8CC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58" name="Freeform 157">
            <a:extLst>
              <a:ext uri="{FF2B5EF4-FFF2-40B4-BE49-F238E27FC236}">
                <a16:creationId xmlns:a16="http://schemas.microsoft.com/office/drawing/2014/main" id="{AE667552-4C99-B341-92C4-B02A0EA683CB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CA2CA7-86DE-4A47-92D3-D0728BB68C77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8375C3-6F48-AE41-98FA-A31481A30E41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6448D49-1AF9-9D4A-B992-44933E5FAEA5}"/>
              </a:ext>
            </a:extLst>
          </p:cNvPr>
          <p:cNvSpPr/>
          <p:nvPr/>
        </p:nvSpPr>
        <p:spPr>
          <a:xfrm>
            <a:off x="9202396" y="1057587"/>
            <a:ext cx="2844256" cy="162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4C865F-3761-D741-A2A9-645BCD12EAB4}"/>
              </a:ext>
            </a:extLst>
          </p:cNvPr>
          <p:cNvSpPr txBox="1"/>
          <p:nvPr/>
        </p:nvSpPr>
        <p:spPr>
          <a:xfrm>
            <a:off x="73919" y="64701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E5F71-1C44-EA42-B9D1-7010B0EF7828}"/>
              </a:ext>
            </a:extLst>
          </p:cNvPr>
          <p:cNvGrpSpPr/>
          <p:nvPr/>
        </p:nvGrpSpPr>
        <p:grpSpPr>
          <a:xfrm>
            <a:off x="1505089" y="593400"/>
            <a:ext cx="6826135" cy="5770664"/>
            <a:chOff x="3368900" y="1342888"/>
            <a:chExt cx="4836176" cy="38707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21989-803B-B341-A7F6-03A17A225328}"/>
                </a:ext>
              </a:extLst>
            </p:cNvPr>
            <p:cNvGrpSpPr/>
            <p:nvPr/>
          </p:nvGrpSpPr>
          <p:grpSpPr>
            <a:xfrm>
              <a:off x="3368900" y="1743188"/>
              <a:ext cx="4814691" cy="1601666"/>
              <a:chOff x="1992509" y="2657985"/>
              <a:chExt cx="4814691" cy="160166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9A88F0F-3236-8045-89E8-140A031936F0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08558-D753-D844-A098-B99AA562800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6BB3875-4ED8-E645-8E03-2A2EB212FFD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9DBD40-E0BE-7148-B031-ACD3DB24558E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28AC7E1-300F-F34D-BD3A-FB2663769170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91779B41-AE80-4F44-9230-634668A487EE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5C77F08-E69C-CB41-9602-EFA7F32CCDD7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D0886AD-3341-3F42-B188-0A2D0E65BBFC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5B11B2D1-D54F-5E4C-968A-BFE68F9F5C3D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86FB86D-79D1-6145-A0B0-6A39B3B59AF7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98801E5-4CFE-A244-B85D-9F6D7BBD2AFC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241DA4A-6AA5-D94E-B077-209D835AF8D5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47B8ED-FC83-5640-981A-71E71F4B866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5FA5847-8BB8-BC40-9DCF-5F4DCFB708C7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C913DD0-9D1C-7142-BD44-58CC261B609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C0B0513C-A602-6F42-9FB4-63D4BF5331A3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F6AE09B-3FD5-874C-9E7D-7188999B4401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AE3D915-7165-6B45-ACD1-A7487B7799E2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06DF51B-0A6B-7B41-A0C0-6D4747A8787D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2B26EA2-5A22-F547-B879-95305B33F79B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AE4B76D-8808-B847-94A8-7C37BC2ACF3E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CDADAF74-9503-784C-8D96-525425A4628F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8A965DB-CDBB-3845-8F25-3642AAB373B9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D6BDC23-9B79-5743-9230-969122400267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6127CC2-5047-9045-A5B1-7842BEEFA93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463469D-82FC-C540-88D1-7C08193FF409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F4EF76-6A43-AF47-998C-54FC1CCAEEB2}"/>
                </a:ext>
              </a:extLst>
            </p:cNvPr>
            <p:cNvGrpSpPr/>
            <p:nvPr/>
          </p:nvGrpSpPr>
          <p:grpSpPr>
            <a:xfrm>
              <a:off x="3379075" y="1581013"/>
              <a:ext cx="4826000" cy="3439704"/>
              <a:chOff x="1981200" y="2787651"/>
              <a:chExt cx="4826000" cy="3362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139F8F-6110-074A-BB6C-7494F8D35BAB}"/>
                  </a:ext>
                </a:extLst>
              </p:cNvPr>
              <p:cNvCxnSpPr/>
              <p:nvPr/>
            </p:nvCxnSpPr>
            <p:spPr bwMode="auto">
              <a:xfrm flipV="1">
                <a:off x="1981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B9498B-C2E9-9F49-94E5-1F3C0144CBA3}"/>
                  </a:ext>
                </a:extLst>
              </p:cNvPr>
              <p:cNvCxnSpPr/>
              <p:nvPr/>
            </p:nvCxnSpPr>
            <p:spPr bwMode="auto">
              <a:xfrm flipV="1">
                <a:off x="6807200" y="2787651"/>
                <a:ext cx="0" cy="33623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0A229-88A8-3E44-B1A2-7BB820909D2D}"/>
                </a:ext>
              </a:extLst>
            </p:cNvPr>
            <p:cNvGrpSpPr/>
            <p:nvPr/>
          </p:nvGrpSpPr>
          <p:grpSpPr>
            <a:xfrm>
              <a:off x="3379076" y="1342888"/>
              <a:ext cx="4826000" cy="508000"/>
              <a:chOff x="1981200" y="2549525"/>
              <a:chExt cx="4826000" cy="508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82915C-3BA3-244D-BCAC-66DBE1167D11}"/>
                  </a:ext>
                </a:extLst>
              </p:cNvPr>
              <p:cNvCxnSpPr/>
              <p:nvPr/>
            </p:nvCxnSpPr>
            <p:spPr bwMode="auto">
              <a:xfrm>
                <a:off x="1981200" y="2787650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9F57A0B-34BA-4B41-8009-4F1E2831AE1B}"/>
                  </a:ext>
                </a:extLst>
              </p:cNvPr>
              <p:cNvGrpSpPr/>
              <p:nvPr/>
            </p:nvGrpSpPr>
            <p:grpSpPr>
              <a:xfrm flipH="1">
                <a:off x="2590800" y="2549525"/>
                <a:ext cx="381000" cy="508000"/>
                <a:chOff x="6972300" y="2247900"/>
                <a:chExt cx="381000" cy="5080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D73CCC7-2E38-C74A-9E32-8E1A2023BB09}"/>
                    </a:ext>
                  </a:extLst>
                </p:cNvPr>
                <p:cNvGrpSpPr/>
                <p:nvPr/>
              </p:nvGrpSpPr>
              <p:grpSpPr>
                <a:xfrm>
                  <a:off x="6972300" y="2247900"/>
                  <a:ext cx="304800" cy="508000"/>
                  <a:chOff x="6972300" y="2247900"/>
                  <a:chExt cx="304800" cy="5080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29476C-DA2B-004A-9106-B6CF5E732C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6C27327-DF5D-4D41-BF7D-CEBBA64B37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2A0E743-1D3B-E645-901A-6A946CCA21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0749026-85D0-8E43-9BCD-E3E9BA0EF014}"/>
                    </a:ext>
                  </a:extLst>
                </p:cNvPr>
                <p:cNvGrpSpPr/>
                <p:nvPr/>
              </p:nvGrpSpPr>
              <p:grpSpPr>
                <a:xfrm>
                  <a:off x="7048500" y="2319020"/>
                  <a:ext cx="304800" cy="365760"/>
                  <a:chOff x="6972300" y="2247900"/>
                  <a:chExt cx="304800" cy="5080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6ECA8D9-112C-144B-AAD5-116BDB349E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9723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21D4547-67A7-0B44-B43D-2181373752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1247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E84942A-1817-9D43-B3B4-4B7B23E2C3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277100" y="2247900"/>
                    <a:ext cx="0" cy="5080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E5583D-72A9-8743-8185-CB54BE044F07}"/>
                  </a:ext>
                </a:extLst>
              </p:cNvPr>
              <p:cNvCxnSpPr/>
              <p:nvPr/>
            </p:nvCxnSpPr>
            <p:spPr bwMode="auto">
              <a:xfrm>
                <a:off x="2971800" y="2803525"/>
                <a:ext cx="3835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9E577C-5A94-2F4E-A718-1F2123B86428}"/>
                </a:ext>
              </a:extLst>
            </p:cNvPr>
            <p:cNvGrpSpPr/>
            <p:nvPr/>
          </p:nvGrpSpPr>
          <p:grpSpPr>
            <a:xfrm>
              <a:off x="3379075" y="3611949"/>
              <a:ext cx="4814691" cy="1601666"/>
              <a:chOff x="1992509" y="2657985"/>
              <a:chExt cx="4814691" cy="1601666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AE0572-EB5A-5549-97AF-AC506C11045F}"/>
                  </a:ext>
                </a:extLst>
              </p:cNvPr>
              <p:cNvSpPr/>
              <p:nvPr/>
            </p:nvSpPr>
            <p:spPr bwMode="auto">
              <a:xfrm>
                <a:off x="1992509" y="3891351"/>
                <a:ext cx="1778000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37B9FC-2A12-4A46-BBCA-DA836978C9EB}"/>
                  </a:ext>
                </a:extLst>
              </p:cNvPr>
              <p:cNvGrpSpPr/>
              <p:nvPr/>
            </p:nvGrpSpPr>
            <p:grpSpPr>
              <a:xfrm rot="16200000">
                <a:off x="3315486" y="2564201"/>
                <a:ext cx="635000" cy="1143000"/>
                <a:chOff x="2019300" y="1549400"/>
                <a:chExt cx="635000" cy="114300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A30241-3F99-B548-BA28-72149A796AD4}"/>
                    </a:ext>
                  </a:extLst>
                </p:cNvPr>
                <p:cNvCxnSpPr/>
                <p:nvPr/>
              </p:nvCxnSpPr>
              <p:spPr bwMode="auto">
                <a:xfrm flipV="1">
                  <a:off x="2019300" y="16256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EE8D42E7-D9BD-0D46-A989-683B9A391856}"/>
                    </a:ext>
                  </a:extLst>
                </p:cNvPr>
                <p:cNvSpPr/>
                <p:nvPr/>
              </p:nvSpPr>
              <p:spPr bwMode="auto">
                <a:xfrm>
                  <a:off x="2019300" y="1549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3D6886AE-4E0C-D64C-8F6A-F02B9A2765C4}"/>
                    </a:ext>
                  </a:extLst>
                </p:cNvPr>
                <p:cNvSpPr/>
                <p:nvPr/>
              </p:nvSpPr>
              <p:spPr bwMode="auto">
                <a:xfrm>
                  <a:off x="2019300" y="1676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1CBF3AB7-6A66-C345-8CA1-5780C5B54D1B}"/>
                    </a:ext>
                  </a:extLst>
                </p:cNvPr>
                <p:cNvSpPr/>
                <p:nvPr/>
              </p:nvSpPr>
              <p:spPr bwMode="auto">
                <a:xfrm>
                  <a:off x="2019300" y="1803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CE630BF5-B70A-FE47-AC49-58357B05C65C}"/>
                    </a:ext>
                  </a:extLst>
                </p:cNvPr>
                <p:cNvSpPr/>
                <p:nvPr/>
              </p:nvSpPr>
              <p:spPr bwMode="auto">
                <a:xfrm>
                  <a:off x="2019300" y="1930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68DA185-DD12-B64A-933F-A1284DDA7BB5}"/>
                    </a:ext>
                  </a:extLst>
                </p:cNvPr>
                <p:cNvSpPr/>
                <p:nvPr/>
              </p:nvSpPr>
              <p:spPr bwMode="auto">
                <a:xfrm>
                  <a:off x="2019300" y="2057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F4C969-89BD-0D46-B382-2CCAA4F7F611}"/>
                    </a:ext>
                  </a:extLst>
                </p:cNvPr>
                <p:cNvSpPr/>
                <p:nvPr/>
              </p:nvSpPr>
              <p:spPr bwMode="auto">
                <a:xfrm>
                  <a:off x="2019300" y="2184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5E69F3F-FFA2-8A4E-AFD1-A58E167F00A4}"/>
                    </a:ext>
                  </a:extLst>
                </p:cNvPr>
                <p:cNvSpPr/>
                <p:nvPr/>
              </p:nvSpPr>
              <p:spPr bwMode="auto">
                <a:xfrm>
                  <a:off x="2019300" y="2311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73A98AD-7C47-9B44-9CE5-0A3FC2510DB4}"/>
                    </a:ext>
                  </a:extLst>
                </p:cNvPr>
                <p:cNvSpPr/>
                <p:nvPr/>
              </p:nvSpPr>
              <p:spPr bwMode="auto">
                <a:xfrm>
                  <a:off x="2019300" y="2438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72FC7A6-D1F9-FA49-9CD9-A7761B2334E1}"/>
                    </a:ext>
                  </a:extLst>
                </p:cNvPr>
                <p:cNvSpPr/>
                <p:nvPr/>
              </p:nvSpPr>
              <p:spPr bwMode="auto">
                <a:xfrm>
                  <a:off x="2019300" y="25654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F266B38-7528-7548-8B9F-EBDD2A086EDA}"/>
                    </a:ext>
                  </a:extLst>
                </p:cNvPr>
                <p:cNvCxnSpPr/>
                <p:nvPr/>
              </p:nvCxnSpPr>
              <p:spPr bwMode="auto">
                <a:xfrm flipV="1">
                  <a:off x="2654300" y="16002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A79641D-1B7E-9F47-A799-19A31C76F79E}"/>
                  </a:ext>
                </a:extLst>
              </p:cNvPr>
              <p:cNvGrpSpPr/>
              <p:nvPr/>
            </p:nvGrpSpPr>
            <p:grpSpPr>
              <a:xfrm rot="5400000">
                <a:off x="3339443" y="3192851"/>
                <a:ext cx="622300" cy="1143000"/>
                <a:chOff x="3111500" y="1587500"/>
                <a:chExt cx="622300" cy="114300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BB7765C-A783-DD41-964C-40810B0B2669}"/>
                    </a:ext>
                  </a:extLst>
                </p:cNvPr>
                <p:cNvCxnSpPr/>
                <p:nvPr/>
              </p:nvCxnSpPr>
              <p:spPr bwMode="auto">
                <a:xfrm flipV="1">
                  <a:off x="3111500" y="16637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0CB84EC-4A6A-7045-A4A1-1A27C5D7BF99}"/>
                    </a:ext>
                  </a:extLst>
                </p:cNvPr>
                <p:cNvSpPr/>
                <p:nvPr/>
              </p:nvSpPr>
              <p:spPr bwMode="auto">
                <a:xfrm>
                  <a:off x="3111500" y="1587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81DCC6A-A2AE-AA4F-971D-42BD5BC05962}"/>
                    </a:ext>
                  </a:extLst>
                </p:cNvPr>
                <p:cNvSpPr/>
                <p:nvPr/>
              </p:nvSpPr>
              <p:spPr bwMode="auto">
                <a:xfrm>
                  <a:off x="3111500" y="1714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EA7733-8BA1-C24D-A088-0222965D98DA}"/>
                    </a:ext>
                  </a:extLst>
                </p:cNvPr>
                <p:cNvSpPr/>
                <p:nvPr/>
              </p:nvSpPr>
              <p:spPr bwMode="auto">
                <a:xfrm>
                  <a:off x="3111500" y="1841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AB66A96-04E8-A24A-8C13-11DD0D374BCA}"/>
                    </a:ext>
                  </a:extLst>
                </p:cNvPr>
                <p:cNvSpPr/>
                <p:nvPr/>
              </p:nvSpPr>
              <p:spPr bwMode="auto">
                <a:xfrm>
                  <a:off x="3111500" y="1968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8E2C1B9D-67BA-8B47-B25B-253513D182B5}"/>
                    </a:ext>
                  </a:extLst>
                </p:cNvPr>
                <p:cNvSpPr/>
                <p:nvPr/>
              </p:nvSpPr>
              <p:spPr bwMode="auto">
                <a:xfrm>
                  <a:off x="3111500" y="2095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6BDC1C9D-E1C0-9D4A-93CE-627C58BE0E94}"/>
                    </a:ext>
                  </a:extLst>
                </p:cNvPr>
                <p:cNvSpPr/>
                <p:nvPr/>
              </p:nvSpPr>
              <p:spPr bwMode="auto">
                <a:xfrm>
                  <a:off x="3111500" y="2222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5F0F12C0-D745-9143-A187-851BEA3E137A}"/>
                    </a:ext>
                  </a:extLst>
                </p:cNvPr>
                <p:cNvSpPr/>
                <p:nvPr/>
              </p:nvSpPr>
              <p:spPr bwMode="auto">
                <a:xfrm>
                  <a:off x="3111500" y="2349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A252A6D3-9A53-014F-9D91-E5A4EF817FFC}"/>
                    </a:ext>
                  </a:extLst>
                </p:cNvPr>
                <p:cNvSpPr/>
                <p:nvPr/>
              </p:nvSpPr>
              <p:spPr bwMode="auto">
                <a:xfrm>
                  <a:off x="3111500" y="2476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36E2CB77-6DBB-A440-A99F-5B8AB5DDB985}"/>
                    </a:ext>
                  </a:extLst>
                </p:cNvPr>
                <p:cNvSpPr/>
                <p:nvPr/>
              </p:nvSpPr>
              <p:spPr bwMode="auto">
                <a:xfrm>
                  <a:off x="3111500" y="2603500"/>
                  <a:ext cx="609600" cy="127000"/>
                </a:xfrm>
                <a:custGeom>
                  <a:avLst/>
                  <a:gdLst>
                    <a:gd name="connsiteX0" fmla="*/ 0 w 4521200"/>
                    <a:gd name="connsiteY0" fmla="*/ 165100 h 368300"/>
                    <a:gd name="connsiteX1" fmla="*/ 1727200 w 4521200"/>
                    <a:gd name="connsiteY1" fmla="*/ 152400 h 368300"/>
                    <a:gd name="connsiteX2" fmla="*/ 1803400 w 4521200"/>
                    <a:gd name="connsiteY2" fmla="*/ 0 h 368300"/>
                    <a:gd name="connsiteX3" fmla="*/ 1993900 w 4521200"/>
                    <a:gd name="connsiteY3" fmla="*/ 355600 h 368300"/>
                    <a:gd name="connsiteX4" fmla="*/ 2171700 w 4521200"/>
                    <a:gd name="connsiteY4" fmla="*/ 0 h 368300"/>
                    <a:gd name="connsiteX5" fmla="*/ 2349500 w 4521200"/>
                    <a:gd name="connsiteY5" fmla="*/ 368300 h 368300"/>
                    <a:gd name="connsiteX6" fmla="*/ 2514600 w 4521200"/>
                    <a:gd name="connsiteY6" fmla="*/ 25400 h 368300"/>
                    <a:gd name="connsiteX7" fmla="*/ 2705100 w 4521200"/>
                    <a:gd name="connsiteY7" fmla="*/ 355600 h 368300"/>
                    <a:gd name="connsiteX8" fmla="*/ 2794000 w 4521200"/>
                    <a:gd name="connsiteY8" fmla="*/ 177800 h 368300"/>
                    <a:gd name="connsiteX9" fmla="*/ 4521200 w 4521200"/>
                    <a:gd name="connsiteY9" fmla="*/ 16510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1200" h="368300">
                      <a:moveTo>
                        <a:pt x="0" y="165100"/>
                      </a:moveTo>
                      <a:lnTo>
                        <a:pt x="1727200" y="152400"/>
                      </a:lnTo>
                      <a:lnTo>
                        <a:pt x="1803400" y="0"/>
                      </a:lnTo>
                      <a:lnTo>
                        <a:pt x="1993900" y="355600"/>
                      </a:lnTo>
                      <a:lnTo>
                        <a:pt x="2171700" y="0"/>
                      </a:lnTo>
                      <a:lnTo>
                        <a:pt x="2349500" y="368300"/>
                      </a:lnTo>
                      <a:lnTo>
                        <a:pt x="2514600" y="25400"/>
                      </a:lnTo>
                      <a:lnTo>
                        <a:pt x="2705100" y="355600"/>
                      </a:lnTo>
                      <a:lnTo>
                        <a:pt x="2794000" y="177800"/>
                      </a:lnTo>
                      <a:lnTo>
                        <a:pt x="4521200" y="165100"/>
                      </a:lnTo>
                    </a:path>
                  </a:pathLst>
                </a:custGeom>
                <a:noFill/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260138-218C-5A48-A492-6EA3C8900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33800" y="1638300"/>
                  <a:ext cx="0" cy="10287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19F92B4-5871-CC44-879F-8A67C6B062EB}"/>
                  </a:ext>
                </a:extLst>
              </p:cNvPr>
              <p:cNvSpPr/>
              <p:nvPr/>
            </p:nvSpPr>
            <p:spPr bwMode="auto">
              <a:xfrm>
                <a:off x="4095094" y="2657985"/>
                <a:ext cx="2712106" cy="368300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21200" h="368300">
                    <a:moveTo>
                      <a:pt x="0" y="165100"/>
                    </a:moveTo>
                    <a:lnTo>
                      <a:pt x="1727200" y="152400"/>
                    </a:lnTo>
                    <a:lnTo>
                      <a:pt x="1803400" y="0"/>
                    </a:lnTo>
                    <a:lnTo>
                      <a:pt x="1993900" y="355600"/>
                    </a:lnTo>
                    <a:lnTo>
                      <a:pt x="2171700" y="0"/>
                    </a:lnTo>
                    <a:lnTo>
                      <a:pt x="2349500" y="368300"/>
                    </a:lnTo>
                    <a:lnTo>
                      <a:pt x="2514600" y="25400"/>
                    </a:lnTo>
                    <a:lnTo>
                      <a:pt x="2705100" y="355600"/>
                    </a:lnTo>
                    <a:lnTo>
                      <a:pt x="2794000" y="177800"/>
                    </a:lnTo>
                    <a:lnTo>
                      <a:pt x="4521200" y="165100"/>
                    </a:ln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588CCFE-F59F-DA44-839F-8E0E17857CEE}"/>
                </a:ext>
              </a:extLst>
            </p:cNvPr>
            <p:cNvSpPr/>
            <p:nvPr/>
          </p:nvSpPr>
          <p:spPr bwMode="auto">
            <a:xfrm>
              <a:off x="4750442" y="3693615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8CA8EA8-C389-6647-BB75-C5B46616C605}"/>
                </a:ext>
              </a:extLst>
            </p:cNvPr>
            <p:cNvSpPr/>
            <p:nvPr/>
          </p:nvSpPr>
          <p:spPr bwMode="auto">
            <a:xfrm>
              <a:off x="4667925" y="4941977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DED1687-3525-C942-9380-6A1FD934DA21}"/>
                </a:ext>
              </a:extLst>
            </p:cNvPr>
            <p:cNvSpPr/>
            <p:nvPr/>
          </p:nvSpPr>
          <p:spPr bwMode="auto">
            <a:xfrm>
              <a:off x="4733893" y="304715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E571E42-6B29-6B40-96F7-1386AE7A0FCC}"/>
                </a:ext>
              </a:extLst>
            </p:cNvPr>
            <p:cNvSpPr/>
            <p:nvPr/>
          </p:nvSpPr>
          <p:spPr bwMode="auto">
            <a:xfrm>
              <a:off x="4724368" y="1808904"/>
              <a:ext cx="639935" cy="182880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7EDFD0-FE4A-7D47-A3BA-F664C4767383}"/>
              </a:ext>
            </a:extLst>
          </p:cNvPr>
          <p:cNvGrpSpPr/>
          <p:nvPr/>
        </p:nvGrpSpPr>
        <p:grpSpPr>
          <a:xfrm>
            <a:off x="9566208" y="1400629"/>
            <a:ext cx="443192" cy="538421"/>
            <a:chOff x="3710129" y="696068"/>
            <a:chExt cx="537771" cy="75735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7629D9-621E-854D-99E2-31A0920E92A4}"/>
                </a:ext>
              </a:extLst>
            </p:cNvPr>
            <p:cNvCxnSpPr/>
            <p:nvPr/>
          </p:nvCxnSpPr>
          <p:spPr bwMode="auto">
            <a:xfrm flipH="1">
              <a:off x="4247900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B82B01C-AED7-5942-8A08-FCF330C057CD}"/>
                </a:ext>
              </a:extLst>
            </p:cNvPr>
            <p:cNvCxnSpPr/>
            <p:nvPr/>
          </p:nvCxnSpPr>
          <p:spPr bwMode="auto">
            <a:xfrm flipH="1">
              <a:off x="4032792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D93527-3E90-5344-AB5F-EF59E9D72C89}"/>
                </a:ext>
              </a:extLst>
            </p:cNvPr>
            <p:cNvCxnSpPr/>
            <p:nvPr/>
          </p:nvCxnSpPr>
          <p:spPr bwMode="auto">
            <a:xfrm flipH="1">
              <a:off x="3817683" y="696068"/>
              <a:ext cx="0" cy="757351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80B689-9199-8140-A632-24FC145A992A}"/>
                </a:ext>
              </a:extLst>
            </p:cNvPr>
            <p:cNvCxnSpPr/>
            <p:nvPr/>
          </p:nvCxnSpPr>
          <p:spPr bwMode="auto">
            <a:xfrm flipH="1">
              <a:off x="4140346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20FA66-C692-1547-9F7C-43A8765F212A}"/>
                </a:ext>
              </a:extLst>
            </p:cNvPr>
            <p:cNvCxnSpPr/>
            <p:nvPr/>
          </p:nvCxnSpPr>
          <p:spPr bwMode="auto">
            <a:xfrm flipH="1">
              <a:off x="3925238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EEA3874-F20F-B447-81C7-5DC126DD1FD1}"/>
                </a:ext>
              </a:extLst>
            </p:cNvPr>
            <p:cNvCxnSpPr/>
            <p:nvPr/>
          </p:nvCxnSpPr>
          <p:spPr bwMode="auto">
            <a:xfrm flipH="1">
              <a:off x="3710129" y="802097"/>
              <a:ext cx="0" cy="54529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0738A398-1F3C-0A41-821D-F1E5B393165C}"/>
              </a:ext>
            </a:extLst>
          </p:cNvPr>
          <p:cNvSpPr/>
          <p:nvPr/>
        </p:nvSpPr>
        <p:spPr bwMode="auto">
          <a:xfrm>
            <a:off x="9434977" y="2101725"/>
            <a:ext cx="617015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FCEF4-CB0B-A64C-B2CE-314000B68E02}"/>
              </a:ext>
            </a:extLst>
          </p:cNvPr>
          <p:cNvSpPr txBox="1"/>
          <p:nvPr/>
        </p:nvSpPr>
        <p:spPr>
          <a:xfrm>
            <a:off x="10073748" y="1478684"/>
            <a:ext cx="1051623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“battery”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6F8064-8BB4-884D-8155-53F103383715}"/>
              </a:ext>
            </a:extLst>
          </p:cNvPr>
          <p:cNvSpPr txBox="1"/>
          <p:nvPr/>
        </p:nvSpPr>
        <p:spPr>
          <a:xfrm>
            <a:off x="10069571" y="2057980"/>
            <a:ext cx="1074389" cy="343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“resistor”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02D4E-AC2F-184E-8E5F-DAD83C2AB28D}"/>
              </a:ext>
            </a:extLst>
          </p:cNvPr>
          <p:cNvSpPr/>
          <p:nvPr/>
        </p:nvSpPr>
        <p:spPr>
          <a:xfrm>
            <a:off x="9202396" y="1057587"/>
            <a:ext cx="2844256" cy="281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B277F2-3F6D-8940-A06D-6BD5007B704E}"/>
              </a:ext>
            </a:extLst>
          </p:cNvPr>
          <p:cNvSpPr txBox="1"/>
          <p:nvPr/>
        </p:nvSpPr>
        <p:spPr>
          <a:xfrm>
            <a:off x="2017881" y="114746"/>
            <a:ext cx="1530674" cy="46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head and potential energy to drive flow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971BDA-0957-6147-B241-0F79F3D27D16}"/>
              </a:ext>
            </a:extLst>
          </p:cNvPr>
          <p:cNvSpPr txBox="1"/>
          <p:nvPr/>
        </p:nvSpPr>
        <p:spPr>
          <a:xfrm rot="16200000">
            <a:off x="344240" y="326834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influent channel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A2351668-02EA-864B-89B4-7D9119B8CD3C}"/>
              </a:ext>
            </a:extLst>
          </p:cNvPr>
          <p:cNvSpPr/>
          <p:nvPr/>
        </p:nvSpPr>
        <p:spPr>
          <a:xfrm>
            <a:off x="1254367" y="925194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5166E0-C875-2B4D-9467-D5EA9BC29BD5}"/>
              </a:ext>
            </a:extLst>
          </p:cNvPr>
          <p:cNvSpPr txBox="1"/>
          <p:nvPr/>
        </p:nvSpPr>
        <p:spPr>
          <a:xfrm>
            <a:off x="1916769" y="3569958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0EE757-0833-F24D-A47D-FF058F4A297F}"/>
              </a:ext>
            </a:extLst>
          </p:cNvPr>
          <p:cNvSpPr txBox="1"/>
          <p:nvPr/>
        </p:nvSpPr>
        <p:spPr>
          <a:xfrm>
            <a:off x="1916769" y="6382997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90° bend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F8DB30-F6E7-B944-AEA6-7BDF030AF381}"/>
              </a:ext>
            </a:extLst>
          </p:cNvPr>
          <p:cNvGrpSpPr/>
          <p:nvPr/>
        </p:nvGrpSpPr>
        <p:grpSpPr>
          <a:xfrm>
            <a:off x="3297169" y="1057587"/>
            <a:ext cx="3452318" cy="2353568"/>
            <a:chOff x="3297169" y="1057587"/>
            <a:chExt cx="3452318" cy="235356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AF6692-65FF-B240-97E5-36AAF25C0CA2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633391-215C-CC42-8D92-8368CBF696DE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30DBF4-2BB7-704F-B836-F732DA591244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0356DC0-D69E-B247-9453-9892E9C1C336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6401A-7429-0142-A7CD-4F1D7B5D36C5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17D9A4-38C6-3C41-B4BE-B56BAF83CEB8}"/>
              </a:ext>
            </a:extLst>
          </p:cNvPr>
          <p:cNvGrpSpPr/>
          <p:nvPr/>
        </p:nvGrpSpPr>
        <p:grpSpPr>
          <a:xfrm>
            <a:off x="3335615" y="3878955"/>
            <a:ext cx="3452318" cy="2353568"/>
            <a:chOff x="3297169" y="1057587"/>
            <a:chExt cx="3452318" cy="23535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9DA13-3CFE-5048-8BB2-9C68F53B6570}"/>
                </a:ext>
              </a:extLst>
            </p:cNvPr>
            <p:cNvSpPr txBox="1"/>
            <p:nvPr/>
          </p:nvSpPr>
          <p:spPr>
            <a:xfrm>
              <a:off x="4590882" y="3134156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influent manifold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1908B8-E058-344E-855C-509B634E6E99}"/>
                </a:ext>
              </a:extLst>
            </p:cNvPr>
            <p:cNvSpPr txBox="1"/>
            <p:nvPr/>
          </p:nvSpPr>
          <p:spPr>
            <a:xfrm>
              <a:off x="4602456" y="2662730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diffusers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01E7F2-9DB7-7F4E-9FCD-37CD47D5ECAC}"/>
                </a:ext>
              </a:extLst>
            </p:cNvPr>
            <p:cNvSpPr txBox="1"/>
            <p:nvPr/>
          </p:nvSpPr>
          <p:spPr>
            <a:xfrm>
              <a:off x="4573460" y="1758198"/>
              <a:ext cx="1819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 orifices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18C3F53-16BF-1643-9AFA-065D8A76D452}"/>
                </a:ext>
              </a:extLst>
            </p:cNvPr>
            <p:cNvSpPr txBox="1"/>
            <p:nvPr/>
          </p:nvSpPr>
          <p:spPr>
            <a:xfrm>
              <a:off x="4586988" y="2207467"/>
              <a:ext cx="2162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floc blanket and plate settlers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6A3716-8069-D348-B05B-2A9BC9DC9806}"/>
                </a:ext>
              </a:extLst>
            </p:cNvPr>
            <p:cNvSpPr txBox="1"/>
            <p:nvPr/>
          </p:nvSpPr>
          <p:spPr>
            <a:xfrm>
              <a:off x="3297169" y="1057587"/>
              <a:ext cx="1530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effluent manifold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3D3E173-B272-884C-A832-FA3AE57643AB}"/>
              </a:ext>
            </a:extLst>
          </p:cNvPr>
          <p:cNvSpPr txBox="1"/>
          <p:nvPr/>
        </p:nvSpPr>
        <p:spPr>
          <a:xfrm>
            <a:off x="5480337" y="96772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874747-105C-F247-A375-C349D4CBFF72}"/>
              </a:ext>
            </a:extLst>
          </p:cNvPr>
          <p:cNvSpPr txBox="1"/>
          <p:nvPr/>
        </p:nvSpPr>
        <p:spPr>
          <a:xfrm>
            <a:off x="5479076" y="3748593"/>
            <a:ext cx="197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effluent manifold exit losses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AE64EAF-CA22-3744-ABE4-568CBDE2D2BD}"/>
              </a:ext>
            </a:extLst>
          </p:cNvPr>
          <p:cNvSpPr txBox="1"/>
          <p:nvPr/>
        </p:nvSpPr>
        <p:spPr>
          <a:xfrm rot="5400000">
            <a:off x="7985416" y="3304972"/>
            <a:ext cx="153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effluent channel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4829B680-42B8-7149-84A6-8B43129B0BC8}"/>
              </a:ext>
            </a:extLst>
          </p:cNvPr>
          <p:cNvSpPr/>
          <p:nvPr/>
        </p:nvSpPr>
        <p:spPr>
          <a:xfrm rot="10800000">
            <a:off x="8380711" y="961450"/>
            <a:ext cx="194923" cy="5128074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A2D9AC7-D6E0-0F42-8F04-6A7E5E45CB6B}"/>
              </a:ext>
            </a:extLst>
          </p:cNvPr>
          <p:cNvSpPr/>
          <p:nvPr/>
        </p:nvSpPr>
        <p:spPr bwMode="auto">
          <a:xfrm rot="16200000">
            <a:off x="-77353" y="3298628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1B4034-6B08-2748-8CFA-7E6B01DBDE10}"/>
              </a:ext>
            </a:extLst>
          </p:cNvPr>
          <p:cNvSpPr/>
          <p:nvPr/>
        </p:nvSpPr>
        <p:spPr bwMode="auto">
          <a:xfrm rot="16200000">
            <a:off x="6749420" y="3197437"/>
            <a:ext cx="3181386" cy="294520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03A46AA7-2638-A24F-B541-712DE251A85E}"/>
              </a:ext>
            </a:extLst>
          </p:cNvPr>
          <p:cNvSpPr/>
          <p:nvPr/>
        </p:nvSpPr>
        <p:spPr bwMode="auto">
          <a:xfrm>
            <a:off x="2438591" y="3005555"/>
            <a:ext cx="621357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2946AAA-E6EF-5943-97E8-FFDE1EF59F4C}"/>
              </a:ext>
            </a:extLst>
          </p:cNvPr>
          <p:cNvSpPr/>
          <p:nvPr/>
        </p:nvSpPr>
        <p:spPr bwMode="auto">
          <a:xfrm>
            <a:off x="2476477" y="5786134"/>
            <a:ext cx="576583" cy="563642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61872-0B55-5548-B46D-CA81984671D4}"/>
              </a:ext>
            </a:extLst>
          </p:cNvPr>
          <p:cNvSpPr/>
          <p:nvPr/>
        </p:nvSpPr>
        <p:spPr bwMode="auto">
          <a:xfrm>
            <a:off x="5934496" y="1185910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AFF7513B-70AC-C046-B2CC-54163AE22A1B}"/>
              </a:ext>
            </a:extLst>
          </p:cNvPr>
          <p:cNvSpPr/>
          <p:nvPr/>
        </p:nvSpPr>
        <p:spPr bwMode="auto">
          <a:xfrm>
            <a:off x="5944885" y="3967739"/>
            <a:ext cx="896905" cy="549079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0C917-90E1-2845-9C05-0FFA3CE82EF7}"/>
              </a:ext>
            </a:extLst>
          </p:cNvPr>
          <p:cNvGrpSpPr/>
          <p:nvPr/>
        </p:nvGrpSpPr>
        <p:grpSpPr>
          <a:xfrm>
            <a:off x="3019274" y="2696535"/>
            <a:ext cx="1652693" cy="267402"/>
            <a:chOff x="3019274" y="2696535"/>
            <a:chExt cx="1652693" cy="26740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0A2B58-E582-594C-9A7F-71C493E5B89B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18D00C-CC96-524E-8F38-04A8EE8D48A9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F5044B9-16E3-CF42-9D77-80C12B206B34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D4C7A06-4D49-0A41-8DD8-21C304F043D0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447246A8-7F39-F541-BF46-3C77617015E8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BE9BE364-1111-034E-B4A3-C286664459EC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01A7307-A75A-A04E-BB42-1260D58B059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4700E12-4BE2-B248-A0B6-FAEE8E1CF850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2DC634-947E-4E4B-9FDB-75C66566C1E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A483B3-BF42-CE49-B8D6-199848CDEDE0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D80040-BF15-824A-ABCC-AA5EF631C559}"/>
              </a:ext>
            </a:extLst>
          </p:cNvPr>
          <p:cNvGrpSpPr/>
          <p:nvPr/>
        </p:nvGrpSpPr>
        <p:grpSpPr>
          <a:xfrm>
            <a:off x="2985269" y="1791232"/>
            <a:ext cx="1652693" cy="267402"/>
            <a:chOff x="3019274" y="2696535"/>
            <a:chExt cx="1652693" cy="26740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B868CEC-8BA4-6A41-9C8C-96D4FEC31617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4EBA258-3FD1-C945-BC8D-515834D2FC0B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477016A-B1A5-1B40-93EF-69FC6DA506D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45C179E-8CC4-F04C-A7A2-F7198160334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00A0E0A-F64C-8542-8DFD-BE5090AAA6C0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5F0182B-3E7F-0846-B3CB-FA95B9C47678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5243FC4-9B5B-2A44-8D10-99C33702347D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DAF4408-1368-904A-B81C-7ACFBB18B392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5BBCA1B-6576-CD40-BA0C-EC63B0E8C932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FCD5005-944A-A848-8B89-D09353B8DE97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F1E799-3F3D-B74B-A25D-A4890CDD1341}"/>
              </a:ext>
            </a:extLst>
          </p:cNvPr>
          <p:cNvGrpSpPr/>
          <p:nvPr/>
        </p:nvGrpSpPr>
        <p:grpSpPr>
          <a:xfrm>
            <a:off x="3028283" y="4562122"/>
            <a:ext cx="1652693" cy="267402"/>
            <a:chOff x="3019274" y="2696535"/>
            <a:chExt cx="1652693" cy="267402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4647E39-ED63-2441-84EA-DAA82BB46BF1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7843CFB-1207-7F4B-A96C-23C6CB9D6545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F49FEC-AFAB-C848-A458-C02ABF00C6F0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0156C34-E512-9444-AC8B-29C21BC9F99A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5B498F7C-5EBB-DB4A-B357-26B5FC1455A1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A30C885-619F-A445-A3A6-18EE3EEB6D2B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237784-7B96-3A40-BB09-747F757C65A2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398FDF4-F59E-C14F-AA8C-768EA63A057A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A7C1C08-7478-2841-948A-600A46A6879D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8E6FE91-1BFE-064D-8007-E47C52C0B1D5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3BE82A4-F020-E842-AFEF-D83FA9E85878}"/>
              </a:ext>
            </a:extLst>
          </p:cNvPr>
          <p:cNvGrpSpPr/>
          <p:nvPr/>
        </p:nvGrpSpPr>
        <p:grpSpPr>
          <a:xfrm>
            <a:off x="3028283" y="5492290"/>
            <a:ext cx="1652693" cy="267402"/>
            <a:chOff x="3019274" y="2696535"/>
            <a:chExt cx="1652693" cy="267402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D4DCA67-20A9-CB43-AB61-76687087FD14}"/>
                </a:ext>
              </a:extLst>
            </p:cNvPr>
            <p:cNvSpPr/>
            <p:nvPr/>
          </p:nvSpPr>
          <p:spPr bwMode="auto">
            <a:xfrm rot="16200000">
              <a:off x="3201138" y="2748032"/>
              <a:ext cx="243339" cy="187963"/>
            </a:xfrm>
            <a:custGeom>
              <a:avLst/>
              <a:gdLst>
                <a:gd name="connsiteX0" fmla="*/ 0 w 4521200"/>
                <a:gd name="connsiteY0" fmla="*/ 165100 h 368300"/>
                <a:gd name="connsiteX1" fmla="*/ 1727200 w 4521200"/>
                <a:gd name="connsiteY1" fmla="*/ 152400 h 368300"/>
                <a:gd name="connsiteX2" fmla="*/ 1803400 w 4521200"/>
                <a:gd name="connsiteY2" fmla="*/ 0 h 368300"/>
                <a:gd name="connsiteX3" fmla="*/ 1993900 w 4521200"/>
                <a:gd name="connsiteY3" fmla="*/ 355600 h 368300"/>
                <a:gd name="connsiteX4" fmla="*/ 2171700 w 4521200"/>
                <a:gd name="connsiteY4" fmla="*/ 0 h 368300"/>
                <a:gd name="connsiteX5" fmla="*/ 2349500 w 4521200"/>
                <a:gd name="connsiteY5" fmla="*/ 368300 h 368300"/>
                <a:gd name="connsiteX6" fmla="*/ 2514600 w 4521200"/>
                <a:gd name="connsiteY6" fmla="*/ 25400 h 368300"/>
                <a:gd name="connsiteX7" fmla="*/ 2705100 w 4521200"/>
                <a:gd name="connsiteY7" fmla="*/ 355600 h 368300"/>
                <a:gd name="connsiteX8" fmla="*/ 2794000 w 4521200"/>
                <a:gd name="connsiteY8" fmla="*/ 177800 h 368300"/>
                <a:gd name="connsiteX9" fmla="*/ 4521200 w 4521200"/>
                <a:gd name="connsiteY9" fmla="*/ 165100 h 368300"/>
                <a:gd name="connsiteX0" fmla="*/ 0 w 2794001"/>
                <a:gd name="connsiteY0" fmla="*/ 165100 h 368300"/>
                <a:gd name="connsiteX1" fmla="*/ 1727200 w 2794001"/>
                <a:gd name="connsiteY1" fmla="*/ 152400 h 368300"/>
                <a:gd name="connsiteX2" fmla="*/ 1803400 w 2794001"/>
                <a:gd name="connsiteY2" fmla="*/ 0 h 368300"/>
                <a:gd name="connsiteX3" fmla="*/ 1993900 w 2794001"/>
                <a:gd name="connsiteY3" fmla="*/ 355600 h 368300"/>
                <a:gd name="connsiteX4" fmla="*/ 2171700 w 2794001"/>
                <a:gd name="connsiteY4" fmla="*/ 0 h 368300"/>
                <a:gd name="connsiteX5" fmla="*/ 2349500 w 2794001"/>
                <a:gd name="connsiteY5" fmla="*/ 368300 h 368300"/>
                <a:gd name="connsiteX6" fmla="*/ 2514600 w 2794001"/>
                <a:gd name="connsiteY6" fmla="*/ 25400 h 368300"/>
                <a:gd name="connsiteX7" fmla="*/ 2705100 w 2794001"/>
                <a:gd name="connsiteY7" fmla="*/ 355600 h 368300"/>
                <a:gd name="connsiteX8" fmla="*/ 2794000 w 2794001"/>
                <a:gd name="connsiteY8" fmla="*/ 177800 h 368300"/>
                <a:gd name="connsiteX0" fmla="*/ 1 w 1066800"/>
                <a:gd name="connsiteY0" fmla="*/ 152400 h 368300"/>
                <a:gd name="connsiteX1" fmla="*/ 76201 w 1066800"/>
                <a:gd name="connsiteY1" fmla="*/ 0 h 368300"/>
                <a:gd name="connsiteX2" fmla="*/ 266701 w 1066800"/>
                <a:gd name="connsiteY2" fmla="*/ 355600 h 368300"/>
                <a:gd name="connsiteX3" fmla="*/ 444501 w 1066800"/>
                <a:gd name="connsiteY3" fmla="*/ 0 h 368300"/>
                <a:gd name="connsiteX4" fmla="*/ 622301 w 1066800"/>
                <a:gd name="connsiteY4" fmla="*/ 368300 h 368300"/>
                <a:gd name="connsiteX5" fmla="*/ 787401 w 1066800"/>
                <a:gd name="connsiteY5" fmla="*/ 25400 h 368300"/>
                <a:gd name="connsiteX6" fmla="*/ 977901 w 1066800"/>
                <a:gd name="connsiteY6" fmla="*/ 355600 h 368300"/>
                <a:gd name="connsiteX7" fmla="*/ 1066801 w 1066800"/>
                <a:gd name="connsiteY7" fmla="*/ 1778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368300">
                  <a:moveTo>
                    <a:pt x="1" y="152400"/>
                  </a:moveTo>
                  <a:lnTo>
                    <a:pt x="76201" y="0"/>
                  </a:lnTo>
                  <a:lnTo>
                    <a:pt x="266701" y="355600"/>
                  </a:lnTo>
                  <a:lnTo>
                    <a:pt x="444501" y="0"/>
                  </a:lnTo>
                  <a:lnTo>
                    <a:pt x="622301" y="368300"/>
                  </a:lnTo>
                  <a:lnTo>
                    <a:pt x="787401" y="25400"/>
                  </a:lnTo>
                  <a:lnTo>
                    <a:pt x="977901" y="355600"/>
                  </a:lnTo>
                  <a:lnTo>
                    <a:pt x="1066801" y="177800"/>
                  </a:lnTo>
                </a:path>
              </a:pathLst>
            </a:cu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AD8F12-B532-E640-BE4D-C3B68F5554AD}"/>
                </a:ext>
              </a:extLst>
            </p:cNvPr>
            <p:cNvGrpSpPr/>
            <p:nvPr/>
          </p:nvGrpSpPr>
          <p:grpSpPr>
            <a:xfrm>
              <a:off x="3019274" y="2696535"/>
              <a:ext cx="1652693" cy="267402"/>
              <a:chOff x="3019274" y="2696535"/>
              <a:chExt cx="1652693" cy="26740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9770951-93D8-DC45-B156-5055ABCAE45D}"/>
                  </a:ext>
                </a:extLst>
              </p:cNvPr>
              <p:cNvSpPr/>
              <p:nvPr/>
            </p:nvSpPr>
            <p:spPr bwMode="auto">
              <a:xfrm rot="16200000">
                <a:off x="2991586" y="2724223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870DDCE-FDB0-F64D-A340-F1D7CC720385}"/>
                  </a:ext>
                </a:extLst>
              </p:cNvPr>
              <p:cNvSpPr/>
              <p:nvPr/>
            </p:nvSpPr>
            <p:spPr bwMode="auto">
              <a:xfrm rot="16200000">
                <a:off x="3374949" y="2748018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F593C63-D215-F749-B5E0-E4A1C61D3D94}"/>
                  </a:ext>
                </a:extLst>
              </p:cNvPr>
              <p:cNvSpPr/>
              <p:nvPr/>
            </p:nvSpPr>
            <p:spPr bwMode="auto">
              <a:xfrm rot="16200000">
                <a:off x="3555925" y="274325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4F3B3B6-601C-1546-A191-00ECC29C90C1}"/>
                  </a:ext>
                </a:extLst>
              </p:cNvPr>
              <p:cNvSpPr/>
              <p:nvPr/>
            </p:nvSpPr>
            <p:spPr bwMode="auto">
              <a:xfrm rot="16200000">
                <a:off x="3711001" y="2743545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6126A9C2-E993-B14F-B982-1D994A7B4F60}"/>
                  </a:ext>
                </a:extLst>
              </p:cNvPr>
              <p:cNvSpPr/>
              <p:nvPr/>
            </p:nvSpPr>
            <p:spPr bwMode="auto">
              <a:xfrm rot="16200000">
                <a:off x="3884812" y="2743531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FB419357-2C20-D241-A60E-16DEBEC700D1}"/>
                  </a:ext>
                </a:extLst>
              </p:cNvPr>
              <p:cNvSpPr/>
              <p:nvPr/>
            </p:nvSpPr>
            <p:spPr bwMode="auto">
              <a:xfrm rot="16200000">
                <a:off x="4065788" y="2738764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D2A9E1E8-590B-4A4A-9E4D-35095A5CB93E}"/>
                  </a:ext>
                </a:extLst>
              </p:cNvPr>
              <p:cNvSpPr/>
              <p:nvPr/>
            </p:nvSpPr>
            <p:spPr bwMode="auto">
              <a:xfrm rot="16200000">
                <a:off x="4275340" y="2748286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490840E-163A-FF41-A92F-C88D938EFA12}"/>
                  </a:ext>
                </a:extLst>
              </p:cNvPr>
              <p:cNvSpPr/>
              <p:nvPr/>
            </p:nvSpPr>
            <p:spPr bwMode="auto">
              <a:xfrm rot="16200000">
                <a:off x="4456316" y="2743519"/>
                <a:ext cx="243339" cy="187963"/>
              </a:xfrm>
              <a:custGeom>
                <a:avLst/>
                <a:gdLst>
                  <a:gd name="connsiteX0" fmla="*/ 0 w 4521200"/>
                  <a:gd name="connsiteY0" fmla="*/ 165100 h 368300"/>
                  <a:gd name="connsiteX1" fmla="*/ 1727200 w 4521200"/>
                  <a:gd name="connsiteY1" fmla="*/ 152400 h 368300"/>
                  <a:gd name="connsiteX2" fmla="*/ 1803400 w 4521200"/>
                  <a:gd name="connsiteY2" fmla="*/ 0 h 368300"/>
                  <a:gd name="connsiteX3" fmla="*/ 1993900 w 4521200"/>
                  <a:gd name="connsiteY3" fmla="*/ 355600 h 368300"/>
                  <a:gd name="connsiteX4" fmla="*/ 2171700 w 4521200"/>
                  <a:gd name="connsiteY4" fmla="*/ 0 h 368300"/>
                  <a:gd name="connsiteX5" fmla="*/ 2349500 w 4521200"/>
                  <a:gd name="connsiteY5" fmla="*/ 368300 h 368300"/>
                  <a:gd name="connsiteX6" fmla="*/ 2514600 w 4521200"/>
                  <a:gd name="connsiteY6" fmla="*/ 25400 h 368300"/>
                  <a:gd name="connsiteX7" fmla="*/ 2705100 w 4521200"/>
                  <a:gd name="connsiteY7" fmla="*/ 355600 h 368300"/>
                  <a:gd name="connsiteX8" fmla="*/ 2794000 w 4521200"/>
                  <a:gd name="connsiteY8" fmla="*/ 177800 h 368300"/>
                  <a:gd name="connsiteX9" fmla="*/ 4521200 w 4521200"/>
                  <a:gd name="connsiteY9" fmla="*/ 165100 h 368300"/>
                  <a:gd name="connsiteX0" fmla="*/ 0 w 2794001"/>
                  <a:gd name="connsiteY0" fmla="*/ 165100 h 368300"/>
                  <a:gd name="connsiteX1" fmla="*/ 1727200 w 2794001"/>
                  <a:gd name="connsiteY1" fmla="*/ 152400 h 368300"/>
                  <a:gd name="connsiteX2" fmla="*/ 1803400 w 2794001"/>
                  <a:gd name="connsiteY2" fmla="*/ 0 h 368300"/>
                  <a:gd name="connsiteX3" fmla="*/ 1993900 w 2794001"/>
                  <a:gd name="connsiteY3" fmla="*/ 355600 h 368300"/>
                  <a:gd name="connsiteX4" fmla="*/ 2171700 w 2794001"/>
                  <a:gd name="connsiteY4" fmla="*/ 0 h 368300"/>
                  <a:gd name="connsiteX5" fmla="*/ 2349500 w 2794001"/>
                  <a:gd name="connsiteY5" fmla="*/ 368300 h 368300"/>
                  <a:gd name="connsiteX6" fmla="*/ 2514600 w 2794001"/>
                  <a:gd name="connsiteY6" fmla="*/ 25400 h 368300"/>
                  <a:gd name="connsiteX7" fmla="*/ 2705100 w 2794001"/>
                  <a:gd name="connsiteY7" fmla="*/ 355600 h 368300"/>
                  <a:gd name="connsiteX8" fmla="*/ 2794000 w 2794001"/>
                  <a:gd name="connsiteY8" fmla="*/ 177800 h 368300"/>
                  <a:gd name="connsiteX0" fmla="*/ 1 w 1066800"/>
                  <a:gd name="connsiteY0" fmla="*/ 152400 h 368300"/>
                  <a:gd name="connsiteX1" fmla="*/ 76201 w 1066800"/>
                  <a:gd name="connsiteY1" fmla="*/ 0 h 368300"/>
                  <a:gd name="connsiteX2" fmla="*/ 266701 w 1066800"/>
                  <a:gd name="connsiteY2" fmla="*/ 355600 h 368300"/>
                  <a:gd name="connsiteX3" fmla="*/ 444501 w 1066800"/>
                  <a:gd name="connsiteY3" fmla="*/ 0 h 368300"/>
                  <a:gd name="connsiteX4" fmla="*/ 622301 w 1066800"/>
                  <a:gd name="connsiteY4" fmla="*/ 368300 h 368300"/>
                  <a:gd name="connsiteX5" fmla="*/ 787401 w 1066800"/>
                  <a:gd name="connsiteY5" fmla="*/ 25400 h 368300"/>
                  <a:gd name="connsiteX6" fmla="*/ 977901 w 1066800"/>
                  <a:gd name="connsiteY6" fmla="*/ 355600 h 368300"/>
                  <a:gd name="connsiteX7" fmla="*/ 1066801 w 1066800"/>
                  <a:gd name="connsiteY7" fmla="*/ 177800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00" h="368300">
                    <a:moveTo>
                      <a:pt x="1" y="152400"/>
                    </a:moveTo>
                    <a:lnTo>
                      <a:pt x="76201" y="0"/>
                    </a:lnTo>
                    <a:lnTo>
                      <a:pt x="266701" y="355600"/>
                    </a:lnTo>
                    <a:lnTo>
                      <a:pt x="444501" y="0"/>
                    </a:lnTo>
                    <a:lnTo>
                      <a:pt x="622301" y="368300"/>
                    </a:lnTo>
                    <a:lnTo>
                      <a:pt x="787401" y="25400"/>
                    </a:lnTo>
                    <a:lnTo>
                      <a:pt x="977901" y="355600"/>
                    </a:lnTo>
                    <a:lnTo>
                      <a:pt x="1066801" y="177800"/>
                    </a:lnTo>
                  </a:path>
                </a:pathLst>
              </a:custGeom>
              <a:noFill/>
              <a:ln w="38100" cap="flat" cmpd="sng" algn="ctr">
                <a:solidFill>
                  <a:srgbClr val="92D050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90C944C-1A26-5847-84C7-F1E1B5640D21}"/>
              </a:ext>
            </a:extLst>
          </p:cNvPr>
          <p:cNvSpPr txBox="1"/>
          <p:nvPr/>
        </p:nvSpPr>
        <p:spPr>
          <a:xfrm>
            <a:off x="10050580" y="2592395"/>
            <a:ext cx="16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head loss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230150-8B36-9445-9037-FF481D28CE6A}"/>
              </a:ext>
            </a:extLst>
          </p:cNvPr>
          <p:cNvSpPr txBox="1"/>
          <p:nvPr/>
        </p:nvSpPr>
        <p:spPr>
          <a:xfrm>
            <a:off x="10064953" y="3156154"/>
            <a:ext cx="194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“good” head loss</a:t>
            </a:r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00C27D-791C-174D-ABBD-967E11A39B59}"/>
              </a:ext>
            </a:extLst>
          </p:cNvPr>
          <p:cNvSpPr/>
          <p:nvPr/>
        </p:nvSpPr>
        <p:spPr bwMode="auto">
          <a:xfrm>
            <a:off x="9434977" y="3237644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2377C5F0-FE63-2F48-BFB5-61225FDA4CDF}"/>
              </a:ext>
            </a:extLst>
          </p:cNvPr>
          <p:cNvSpPr/>
          <p:nvPr/>
        </p:nvSpPr>
        <p:spPr bwMode="auto">
          <a:xfrm>
            <a:off x="9461989" y="2689111"/>
            <a:ext cx="562392" cy="305776"/>
          </a:xfrm>
          <a:custGeom>
            <a:avLst/>
            <a:gdLst>
              <a:gd name="connsiteX0" fmla="*/ 0 w 4521200"/>
              <a:gd name="connsiteY0" fmla="*/ 165100 h 368300"/>
              <a:gd name="connsiteX1" fmla="*/ 1727200 w 4521200"/>
              <a:gd name="connsiteY1" fmla="*/ 152400 h 368300"/>
              <a:gd name="connsiteX2" fmla="*/ 1803400 w 4521200"/>
              <a:gd name="connsiteY2" fmla="*/ 0 h 368300"/>
              <a:gd name="connsiteX3" fmla="*/ 1993900 w 4521200"/>
              <a:gd name="connsiteY3" fmla="*/ 355600 h 368300"/>
              <a:gd name="connsiteX4" fmla="*/ 2171700 w 4521200"/>
              <a:gd name="connsiteY4" fmla="*/ 0 h 368300"/>
              <a:gd name="connsiteX5" fmla="*/ 2349500 w 4521200"/>
              <a:gd name="connsiteY5" fmla="*/ 368300 h 368300"/>
              <a:gd name="connsiteX6" fmla="*/ 2514600 w 4521200"/>
              <a:gd name="connsiteY6" fmla="*/ 25400 h 368300"/>
              <a:gd name="connsiteX7" fmla="*/ 2705100 w 4521200"/>
              <a:gd name="connsiteY7" fmla="*/ 355600 h 368300"/>
              <a:gd name="connsiteX8" fmla="*/ 2794000 w 4521200"/>
              <a:gd name="connsiteY8" fmla="*/ 177800 h 368300"/>
              <a:gd name="connsiteX9" fmla="*/ 4521200 w 4521200"/>
              <a:gd name="connsiteY9" fmla="*/ 165100 h 368300"/>
              <a:gd name="connsiteX0" fmla="*/ 0 w 2794001"/>
              <a:gd name="connsiteY0" fmla="*/ 165100 h 368300"/>
              <a:gd name="connsiteX1" fmla="*/ 1727200 w 2794001"/>
              <a:gd name="connsiteY1" fmla="*/ 152400 h 368300"/>
              <a:gd name="connsiteX2" fmla="*/ 1803400 w 2794001"/>
              <a:gd name="connsiteY2" fmla="*/ 0 h 368300"/>
              <a:gd name="connsiteX3" fmla="*/ 1993900 w 2794001"/>
              <a:gd name="connsiteY3" fmla="*/ 355600 h 368300"/>
              <a:gd name="connsiteX4" fmla="*/ 2171700 w 2794001"/>
              <a:gd name="connsiteY4" fmla="*/ 0 h 368300"/>
              <a:gd name="connsiteX5" fmla="*/ 2349500 w 2794001"/>
              <a:gd name="connsiteY5" fmla="*/ 368300 h 368300"/>
              <a:gd name="connsiteX6" fmla="*/ 2514600 w 2794001"/>
              <a:gd name="connsiteY6" fmla="*/ 25400 h 368300"/>
              <a:gd name="connsiteX7" fmla="*/ 2705100 w 2794001"/>
              <a:gd name="connsiteY7" fmla="*/ 355600 h 368300"/>
              <a:gd name="connsiteX8" fmla="*/ 2794000 w 2794001"/>
              <a:gd name="connsiteY8" fmla="*/ 177800 h 368300"/>
              <a:gd name="connsiteX0" fmla="*/ 1 w 1066800"/>
              <a:gd name="connsiteY0" fmla="*/ 152400 h 368300"/>
              <a:gd name="connsiteX1" fmla="*/ 76201 w 1066800"/>
              <a:gd name="connsiteY1" fmla="*/ 0 h 368300"/>
              <a:gd name="connsiteX2" fmla="*/ 266701 w 1066800"/>
              <a:gd name="connsiteY2" fmla="*/ 355600 h 368300"/>
              <a:gd name="connsiteX3" fmla="*/ 444501 w 1066800"/>
              <a:gd name="connsiteY3" fmla="*/ 0 h 368300"/>
              <a:gd name="connsiteX4" fmla="*/ 622301 w 1066800"/>
              <a:gd name="connsiteY4" fmla="*/ 368300 h 368300"/>
              <a:gd name="connsiteX5" fmla="*/ 787401 w 1066800"/>
              <a:gd name="connsiteY5" fmla="*/ 25400 h 368300"/>
              <a:gd name="connsiteX6" fmla="*/ 977901 w 1066800"/>
              <a:gd name="connsiteY6" fmla="*/ 355600 h 368300"/>
              <a:gd name="connsiteX7" fmla="*/ 1066801 w 1066800"/>
              <a:gd name="connsiteY7" fmla="*/ 1778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368300">
                <a:moveTo>
                  <a:pt x="1" y="152400"/>
                </a:moveTo>
                <a:lnTo>
                  <a:pt x="76201" y="0"/>
                </a:lnTo>
                <a:lnTo>
                  <a:pt x="266701" y="355600"/>
                </a:lnTo>
                <a:lnTo>
                  <a:pt x="444501" y="0"/>
                </a:lnTo>
                <a:lnTo>
                  <a:pt x="622301" y="368300"/>
                </a:lnTo>
                <a:lnTo>
                  <a:pt x="787401" y="25400"/>
                </a:lnTo>
                <a:lnTo>
                  <a:pt x="977901" y="355600"/>
                </a:lnTo>
                <a:lnTo>
                  <a:pt x="1066801" y="1778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81EE8C7-8D65-B54A-A5E2-E014310935EA}"/>
              </a:ext>
            </a:extLst>
          </p:cNvPr>
          <p:cNvSpPr txBox="1"/>
          <p:nvPr/>
        </p:nvSpPr>
        <p:spPr>
          <a:xfrm>
            <a:off x="73919" y="64701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circuit_full.png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-RKEVz4hPEKo/U_-K2FYqe8I/AAAAAAAAw3M/zDQDmL7AJ8U/w665-h886-no/IMG_0401.jpg">
            <a:extLst>
              <a:ext uri="{FF2B5EF4-FFF2-40B4-BE49-F238E27FC236}">
                <a16:creationId xmlns:a16="http://schemas.microsoft.com/office/drawing/2014/main" id="{A0C1CA08-247B-F244-871D-279D84EF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863146" y="1265519"/>
            <a:ext cx="1213461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7027FC06-DB60-6E43-801D-825CFA60EC2D}"/>
              </a:ext>
            </a:extLst>
          </p:cNvPr>
          <p:cNvSpPr/>
          <p:nvPr/>
        </p:nvSpPr>
        <p:spPr>
          <a:xfrm rot="5400000">
            <a:off x="5792102" y="-938974"/>
            <a:ext cx="914400" cy="575157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E7D61-012F-D744-A88A-D13161C82516}"/>
              </a:ext>
            </a:extLst>
          </p:cNvPr>
          <p:cNvGrpSpPr/>
          <p:nvPr/>
        </p:nvGrpSpPr>
        <p:grpSpPr>
          <a:xfrm>
            <a:off x="3761598" y="1437601"/>
            <a:ext cx="1974305" cy="211917"/>
            <a:chOff x="3761598" y="1437601"/>
            <a:chExt cx="1974305" cy="211917"/>
          </a:xfrm>
        </p:grpSpPr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5FCCB858-19E8-E049-978B-B5BB88168CB8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0742B8A3-8BC3-EA4B-A621-A914FA56D1C4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32F8AFA9-8F4C-9049-9E4B-69F2F9B472A1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46040621-D99D-7E44-9698-231BDD26457C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6C751650-5F25-5C4B-A95A-A18536D45FDB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7BA4DFB6-CAEB-E646-B70A-D320CC59A8B0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D66AA4-22E2-CC48-8101-CD8224C58083}"/>
              </a:ext>
            </a:extLst>
          </p:cNvPr>
          <p:cNvGrpSpPr/>
          <p:nvPr/>
        </p:nvGrpSpPr>
        <p:grpSpPr>
          <a:xfrm>
            <a:off x="5868847" y="1437349"/>
            <a:ext cx="1974305" cy="211917"/>
            <a:chOff x="3761598" y="1437601"/>
            <a:chExt cx="1974305" cy="211917"/>
          </a:xfrm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95799BC5-22D4-8645-A646-3E68CDA5A550}"/>
                </a:ext>
              </a:extLst>
            </p:cNvPr>
            <p:cNvSpPr/>
            <p:nvPr/>
          </p:nvSpPr>
          <p:spPr>
            <a:xfrm rot="17563037">
              <a:off x="3762363" y="1437339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0384B37C-52A5-A344-B65F-52F6F5DD24E8}"/>
                </a:ext>
              </a:extLst>
            </p:cNvPr>
            <p:cNvSpPr/>
            <p:nvPr/>
          </p:nvSpPr>
          <p:spPr>
            <a:xfrm rot="17563037">
              <a:off x="4117885" y="14373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FEF05FA-3985-484F-8A02-293352D9DED8}"/>
                </a:ext>
              </a:extLst>
            </p:cNvPr>
            <p:cNvSpPr/>
            <p:nvPr/>
          </p:nvSpPr>
          <p:spPr>
            <a:xfrm rot="17563037">
              <a:off x="4473407" y="14373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AF91321E-0EF5-D842-B056-5507098F741A}"/>
                </a:ext>
              </a:extLst>
            </p:cNvPr>
            <p:cNvSpPr/>
            <p:nvPr/>
          </p:nvSpPr>
          <p:spPr>
            <a:xfrm rot="17563037">
              <a:off x="4812680" y="1436838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4E4B0070-C1C3-1F4C-A898-8FAE032AD29E}"/>
                </a:ext>
              </a:extLst>
            </p:cNvPr>
            <p:cNvSpPr/>
            <p:nvPr/>
          </p:nvSpPr>
          <p:spPr>
            <a:xfrm rot="17563037">
              <a:off x="5168202" y="1436837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44B6BDA6-A5F8-2746-9803-69B24426ECE5}"/>
                </a:ext>
              </a:extLst>
            </p:cNvPr>
            <p:cNvSpPr/>
            <p:nvPr/>
          </p:nvSpPr>
          <p:spPr>
            <a:xfrm rot="17563037">
              <a:off x="5523724" y="1436836"/>
              <a:ext cx="211414" cy="212944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22" name="Chord 21">
            <a:extLst>
              <a:ext uri="{FF2B5EF4-FFF2-40B4-BE49-F238E27FC236}">
                <a16:creationId xmlns:a16="http://schemas.microsoft.com/office/drawing/2014/main" id="{083CFBB3-5E68-CA45-85CB-3EA52489098D}"/>
              </a:ext>
            </a:extLst>
          </p:cNvPr>
          <p:cNvSpPr/>
          <p:nvPr/>
        </p:nvSpPr>
        <p:spPr>
          <a:xfrm rot="17563037">
            <a:off x="7983418" y="1446627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7F305D05-D25A-0042-9677-D428A244DF14}"/>
              </a:ext>
            </a:extLst>
          </p:cNvPr>
          <p:cNvSpPr/>
          <p:nvPr/>
        </p:nvSpPr>
        <p:spPr>
          <a:xfrm rot="17563037">
            <a:off x="8338940" y="1446626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27BE6B2F-B707-E54B-BC47-F91BCA7B4216}"/>
              </a:ext>
            </a:extLst>
          </p:cNvPr>
          <p:cNvSpPr/>
          <p:nvPr/>
        </p:nvSpPr>
        <p:spPr>
          <a:xfrm rot="17563037">
            <a:off x="8651598" y="1446625"/>
            <a:ext cx="211414" cy="21294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EBD2-6E2A-2042-8193-10549B0C8136}"/>
              </a:ext>
            </a:extLst>
          </p:cNvPr>
          <p:cNvSpPr txBox="1"/>
          <p:nvPr/>
        </p:nvSpPr>
        <p:spPr>
          <a:xfrm>
            <a:off x="9294725" y="1553097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side-view of effluent manifold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2688A-9A0A-CD49-859C-4620C7E1D067}"/>
              </a:ext>
            </a:extLst>
          </p:cNvPr>
          <p:cNvSpPr txBox="1"/>
          <p:nvPr/>
        </p:nvSpPr>
        <p:spPr>
          <a:xfrm>
            <a:off x="9294725" y="347986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top-view of effluent manifold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095AD-0921-1B45-86C3-78CEB2A4D131}"/>
              </a:ext>
            </a:extLst>
          </p:cNvPr>
          <p:cNvSpPr txBox="1"/>
          <p:nvPr/>
        </p:nvSpPr>
        <p:spPr>
          <a:xfrm>
            <a:off x="0" y="0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effluent_manifold.png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7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12C3092-8F9A-3A4B-B060-36397E1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72" y="1714500"/>
            <a:ext cx="4118465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83AB5-E2CC-ED40-9713-1BDEC66C431D}"/>
              </a:ext>
            </a:extLst>
          </p:cNvPr>
          <p:cNvSpPr txBox="1"/>
          <p:nvPr/>
        </p:nvSpPr>
        <p:spPr>
          <a:xfrm>
            <a:off x="3089891" y="242113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Diffusers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BA8FE-34EE-F541-BD46-F6021A47ECD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86350" y="261014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974DCB-E001-FA49-9D5D-E1B6C916BF6D}"/>
              </a:ext>
            </a:extLst>
          </p:cNvPr>
          <p:cNvSpPr txBox="1"/>
          <p:nvPr/>
        </p:nvSpPr>
        <p:spPr>
          <a:xfrm>
            <a:off x="3089891" y="1695096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Influent manifold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AB2C2A-C3BE-0746-B9A3-17B8698604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86350" y="1884108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B9870-9ECC-644C-A7B9-63BCD5578A94}"/>
              </a:ext>
            </a:extLst>
          </p:cNvPr>
          <p:cNvSpPr txBox="1"/>
          <p:nvPr/>
        </p:nvSpPr>
        <p:spPr>
          <a:xfrm>
            <a:off x="3089891" y="3336188"/>
            <a:ext cx="996459" cy="3780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800" dirty="0"/>
              <a:t>Sloped bottom geometry</a:t>
            </a:r>
          </a:p>
          <a:p>
            <a:pPr algn="r"/>
            <a:r>
              <a:rPr lang="en-US" dirty="0"/>
              <a:t>with jet reverser</a:t>
            </a:r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5A6A5-1BED-184D-80A9-6E96B25F518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86350" y="3525200"/>
            <a:ext cx="899987" cy="318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ADBEF9-25B9-4445-BF5E-57DEB00014FB}"/>
              </a:ext>
            </a:extLst>
          </p:cNvPr>
          <p:cNvSpPr txBox="1"/>
          <p:nvPr/>
        </p:nvSpPr>
        <p:spPr>
          <a:xfrm>
            <a:off x="0" y="0"/>
            <a:ext cx="32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bottom_of_sed_tank_detail.png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DE988-AEE7-6F4F-B4DD-50417A75E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3" y="1680673"/>
            <a:ext cx="5416897" cy="34017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C8C01B72-B937-434B-B2A1-E84FE97F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533" y="3108398"/>
            <a:ext cx="225632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5903E01D-D61F-2949-903D-C9D51C0E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493" y="2570154"/>
            <a:ext cx="1281365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7EEB8633-559A-7745-9A8F-8BCA41C7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281242"/>
            <a:ext cx="3535363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Floc blanket velocity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5B94AB20-7668-7A4C-A0C3-C3DE00F6E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4" y="2788514"/>
            <a:ext cx="2785330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AguaClara plate settler capture velocity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4A3C4DD-3F27-DD4D-8784-ADDD6712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1861" y="3891864"/>
            <a:ext cx="3584997" cy="0"/>
          </a:xfrm>
          <a:prstGeom prst="line">
            <a:avLst/>
          </a:prstGeom>
          <a:ln w="25400"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2B73079-242D-9A4A-8295-5DF89162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492" y="3569503"/>
            <a:ext cx="3535363" cy="707886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Primary particle terminal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D2257-3883-2E45-9913-7D9B9F9A4717}"/>
              </a:ext>
            </a:extLst>
          </p:cNvPr>
          <p:cNvSpPr txBox="1"/>
          <p:nvPr/>
        </p:nvSpPr>
        <p:spPr>
          <a:xfrm>
            <a:off x="73919" y="64701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terminal_velocity_floc_diam.png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7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711 flat bottom.wmv">
            <a:hlinkClick r:id="" action="ppaction://media"/>
            <a:extLst>
              <a:ext uri="{FF2B5EF4-FFF2-40B4-BE49-F238E27FC236}">
                <a16:creationId xmlns:a16="http://schemas.microsoft.com/office/drawing/2014/main" id="{B0341D61-3CF3-7244-AE81-17422E441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7731" y="1371917"/>
            <a:ext cx="3384550" cy="4525963"/>
          </a:xfrm>
          <a:prstGeom prst="rect">
            <a:avLst/>
          </a:prstGeom>
        </p:spPr>
      </p:pic>
      <p:pic>
        <p:nvPicPr>
          <p:cNvPr id="3" name="800ntu_formation100fps1.wmv">
            <a:hlinkClick r:id="" action="ppaction://media"/>
            <a:extLst>
              <a:ext uri="{FF2B5EF4-FFF2-40B4-BE49-F238E27FC236}">
                <a16:creationId xmlns:a16="http://schemas.microsoft.com/office/drawing/2014/main" id="{304D019D-2E32-FA42-8F86-73EBF6B10E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5931" y="1325880"/>
            <a:ext cx="3429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5B741-B419-C64E-8F0E-67B3E0C28336}"/>
              </a:ext>
            </a:extLst>
          </p:cNvPr>
          <p:cNvSpPr txBox="1"/>
          <p:nvPr/>
        </p:nvSpPr>
        <p:spPr>
          <a:xfrm>
            <a:off x="2949998" y="5985748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n-lt"/>
              </a:rPr>
              <a:t>Flat bottom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A490-3AE1-4946-BDB5-DBF096CFF168}"/>
              </a:ext>
            </a:extLst>
          </p:cNvPr>
          <p:cNvSpPr txBox="1"/>
          <p:nvPr/>
        </p:nvSpPr>
        <p:spPr>
          <a:xfrm>
            <a:off x="10204269" y="5028528"/>
            <a:ext cx="131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 Reverser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377BB-BA9B-184A-9BF0-4EFFA47BDE49}"/>
              </a:ext>
            </a:extLst>
          </p:cNvPr>
          <p:cNvSpPr txBox="1"/>
          <p:nvPr/>
        </p:nvSpPr>
        <p:spPr>
          <a:xfrm>
            <a:off x="5512527" y="1697075"/>
            <a:ext cx="9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Floc Hopper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5CB-85B2-9E42-BCFC-A034B037AE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00309" y="2404961"/>
            <a:ext cx="1585547" cy="50076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F20445-339D-AE41-ADD6-BBB2F74B10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627326" y="5397860"/>
            <a:ext cx="1235233" cy="33673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DD28BE-7C12-4749-BEDF-24E3EE1614F7}"/>
              </a:ext>
            </a:extLst>
          </p:cNvPr>
          <p:cNvSpPr txBox="1"/>
          <p:nvPr/>
        </p:nvSpPr>
        <p:spPr>
          <a:xfrm>
            <a:off x="5340531" y="3230880"/>
            <a:ext cx="127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Upflow</a:t>
            </a:r>
            <a:r>
              <a:rPr lang="en-US" sz="2000" dirty="0">
                <a:latin typeface="+mn-lt"/>
              </a:rPr>
              <a:t> velocity is 1 mm/s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67173-A4ED-2D42-BF04-CC46290A5DDB}"/>
              </a:ext>
            </a:extLst>
          </p:cNvPr>
          <p:cNvSpPr txBox="1"/>
          <p:nvPr/>
        </p:nvSpPr>
        <p:spPr>
          <a:xfrm>
            <a:off x="73919" y="64701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F6EAC-3F3C-9442-BC9F-0A2229DDA7AA}"/>
              </a:ext>
            </a:extLst>
          </p:cNvPr>
          <p:cNvSpPr txBox="1"/>
          <p:nvPr/>
        </p:nvSpPr>
        <p:spPr>
          <a:xfrm>
            <a:off x="7522493" y="5985748"/>
            <a:ext cx="208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Sloped bottom</a:t>
            </a:r>
          </a:p>
        </p:txBody>
      </p:sp>
    </p:spTree>
    <p:extLst>
      <p:ext uri="{BB962C8B-B14F-4D97-AF65-F5344CB8AC3E}">
        <p14:creationId xmlns:p14="http://schemas.microsoft.com/office/powerpoint/2010/main" val="21945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ID38_JD7.9_PACl2.5_FPS30.avi">
            <a:hlinkClick r:id="" action="ppaction://media"/>
            <a:extLst>
              <a:ext uri="{FF2B5EF4-FFF2-40B4-BE49-F238E27FC236}">
                <a16:creationId xmlns:a16="http://schemas.microsoft.com/office/drawing/2014/main" id="{59677D76-EF53-5B45-9041-70DFE5080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-38894"/>
            <a:ext cx="8458200" cy="6935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50046-B7C3-BA43-B288-F934172FAB91}"/>
              </a:ext>
            </a:extLst>
          </p:cNvPr>
          <p:cNvSpPr txBox="1"/>
          <p:nvPr/>
        </p:nvSpPr>
        <p:spPr>
          <a:xfrm>
            <a:off x="73919" y="64701"/>
            <a:ext cx="29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floc_blanket_experiment.png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1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609_153356.mp4">
            <a:hlinkClick r:id="" action="ppaction://media"/>
            <a:extLst>
              <a:ext uri="{FF2B5EF4-FFF2-40B4-BE49-F238E27FC236}">
                <a16:creationId xmlns:a16="http://schemas.microsoft.com/office/drawing/2014/main" id="{FF6132A0-BBD1-574D-B499-AACF99A06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35" y="857250"/>
            <a:ext cx="9144000" cy="51435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FD6CFC8-ECC7-AC47-889B-28496350C471}"/>
              </a:ext>
            </a:extLst>
          </p:cNvPr>
          <p:cNvSpPr/>
          <p:nvPr/>
        </p:nvSpPr>
        <p:spPr>
          <a:xfrm>
            <a:off x="7569288" y="3076247"/>
            <a:ext cx="1859470" cy="2100259"/>
          </a:xfrm>
          <a:custGeom>
            <a:avLst/>
            <a:gdLst>
              <a:gd name="connsiteX0" fmla="*/ 2001861 w 2210911"/>
              <a:gd name="connsiteY0" fmla="*/ 733096 h 1509500"/>
              <a:gd name="connsiteX1" fmla="*/ 2041274 w 2210911"/>
              <a:gd name="connsiteY1" fmla="*/ 1442544 h 1509500"/>
              <a:gd name="connsiteX2" fmla="*/ 149412 w 2210911"/>
              <a:gd name="connsiteY2" fmla="*/ 1316420 h 1509500"/>
              <a:gd name="connsiteX3" fmla="*/ 259771 w 2210911"/>
              <a:gd name="connsiteY3" fmla="*/ 0 h 1509500"/>
              <a:gd name="connsiteX0" fmla="*/ 1869714 w 2078764"/>
              <a:gd name="connsiteY0" fmla="*/ 733096 h 1553453"/>
              <a:gd name="connsiteX1" fmla="*/ 1909127 w 2078764"/>
              <a:gd name="connsiteY1" fmla="*/ 1442544 h 1553453"/>
              <a:gd name="connsiteX2" fmla="*/ 17265 w 2078764"/>
              <a:gd name="connsiteY2" fmla="*/ 1316420 h 1553453"/>
              <a:gd name="connsiteX3" fmla="*/ 127624 w 2078764"/>
              <a:gd name="connsiteY3" fmla="*/ 0 h 1553453"/>
              <a:gd name="connsiteX0" fmla="*/ 1869714 w 1956990"/>
              <a:gd name="connsiteY0" fmla="*/ 733096 h 1615512"/>
              <a:gd name="connsiteX1" fmla="*/ 1909127 w 1956990"/>
              <a:gd name="connsiteY1" fmla="*/ 1442544 h 1615512"/>
              <a:gd name="connsiteX2" fmla="*/ 17265 w 1956990"/>
              <a:gd name="connsiteY2" fmla="*/ 1316420 h 1615512"/>
              <a:gd name="connsiteX3" fmla="*/ 127624 w 1956990"/>
              <a:gd name="connsiteY3" fmla="*/ 0 h 1615512"/>
              <a:gd name="connsiteX0" fmla="*/ 1869714 w 1909143"/>
              <a:gd name="connsiteY0" fmla="*/ 733096 h 1615512"/>
              <a:gd name="connsiteX1" fmla="*/ 1909127 w 1909143"/>
              <a:gd name="connsiteY1" fmla="*/ 1442544 h 1615512"/>
              <a:gd name="connsiteX2" fmla="*/ 17265 w 1909143"/>
              <a:gd name="connsiteY2" fmla="*/ 1316420 h 1615512"/>
              <a:gd name="connsiteX3" fmla="*/ 127624 w 1909143"/>
              <a:gd name="connsiteY3" fmla="*/ 0 h 1615512"/>
              <a:gd name="connsiteX0" fmla="*/ 1869714 w 1909680"/>
              <a:gd name="connsiteY0" fmla="*/ 733096 h 1912795"/>
              <a:gd name="connsiteX1" fmla="*/ 1909127 w 1909680"/>
              <a:gd name="connsiteY1" fmla="*/ 1442544 h 1912795"/>
              <a:gd name="connsiteX2" fmla="*/ 17265 w 1909680"/>
              <a:gd name="connsiteY2" fmla="*/ 1316420 h 1912795"/>
              <a:gd name="connsiteX3" fmla="*/ 127624 w 1909680"/>
              <a:gd name="connsiteY3" fmla="*/ 0 h 1912795"/>
              <a:gd name="connsiteX0" fmla="*/ 1878971 w 1918944"/>
              <a:gd name="connsiteY0" fmla="*/ 733096 h 2136370"/>
              <a:gd name="connsiteX1" fmla="*/ 1918384 w 1918944"/>
              <a:gd name="connsiteY1" fmla="*/ 1442544 h 2136370"/>
              <a:gd name="connsiteX2" fmla="*/ 26522 w 1918944"/>
              <a:gd name="connsiteY2" fmla="*/ 1316420 h 2136370"/>
              <a:gd name="connsiteX3" fmla="*/ 136881 w 1918944"/>
              <a:gd name="connsiteY3" fmla="*/ 0 h 2136370"/>
              <a:gd name="connsiteX0" fmla="*/ 1878971 w 1918401"/>
              <a:gd name="connsiteY0" fmla="*/ 733096 h 2094351"/>
              <a:gd name="connsiteX1" fmla="*/ 1918384 w 1918401"/>
              <a:gd name="connsiteY1" fmla="*/ 1442544 h 2094351"/>
              <a:gd name="connsiteX2" fmla="*/ 26522 w 1918401"/>
              <a:gd name="connsiteY2" fmla="*/ 1316420 h 2094351"/>
              <a:gd name="connsiteX3" fmla="*/ 136881 w 1918401"/>
              <a:gd name="connsiteY3" fmla="*/ 0 h 2094351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8971 w 1918401"/>
              <a:gd name="connsiteY0" fmla="*/ 733096 h 2085527"/>
              <a:gd name="connsiteX1" fmla="*/ 1918384 w 1918401"/>
              <a:gd name="connsiteY1" fmla="*/ 1442544 h 2085527"/>
              <a:gd name="connsiteX2" fmla="*/ 26522 w 1918401"/>
              <a:gd name="connsiteY2" fmla="*/ 1316420 h 2085527"/>
              <a:gd name="connsiteX3" fmla="*/ 136881 w 1918401"/>
              <a:gd name="connsiteY3" fmla="*/ 0 h 2085527"/>
              <a:gd name="connsiteX0" fmla="*/ 1875836 w 1915266"/>
              <a:gd name="connsiteY0" fmla="*/ 733096 h 2085413"/>
              <a:gd name="connsiteX1" fmla="*/ 1915249 w 1915266"/>
              <a:gd name="connsiteY1" fmla="*/ 1442544 h 2085413"/>
              <a:gd name="connsiteX2" fmla="*/ 23387 w 1915266"/>
              <a:gd name="connsiteY2" fmla="*/ 1316420 h 2085413"/>
              <a:gd name="connsiteX3" fmla="*/ 133746 w 1915266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143"/>
              <a:gd name="connsiteY0" fmla="*/ 733096 h 2085413"/>
              <a:gd name="connsiteX1" fmla="*/ 1893126 w 1893143"/>
              <a:gd name="connsiteY1" fmla="*/ 1442544 h 2085413"/>
              <a:gd name="connsiteX2" fmla="*/ 1264 w 1893143"/>
              <a:gd name="connsiteY2" fmla="*/ 1316420 h 2085413"/>
              <a:gd name="connsiteX3" fmla="*/ 111623 w 1893143"/>
              <a:gd name="connsiteY3" fmla="*/ 0 h 2085413"/>
              <a:gd name="connsiteX0" fmla="*/ 1853713 w 1893210"/>
              <a:gd name="connsiteY0" fmla="*/ 733096 h 2085374"/>
              <a:gd name="connsiteX1" fmla="*/ 1893126 w 1893210"/>
              <a:gd name="connsiteY1" fmla="*/ 1442544 h 2085374"/>
              <a:gd name="connsiteX2" fmla="*/ 1264 w 1893210"/>
              <a:gd name="connsiteY2" fmla="*/ 1316420 h 2085374"/>
              <a:gd name="connsiteX3" fmla="*/ 111623 w 1893210"/>
              <a:gd name="connsiteY3" fmla="*/ 0 h 2085374"/>
              <a:gd name="connsiteX0" fmla="*/ 1976895 w 1988335"/>
              <a:gd name="connsiteY0" fmla="*/ 733096 h 1832761"/>
              <a:gd name="connsiteX1" fmla="*/ 1969011 w 1988335"/>
              <a:gd name="connsiteY1" fmla="*/ 1442544 h 1832761"/>
              <a:gd name="connsiteX2" fmla="*/ 124446 w 1988335"/>
              <a:gd name="connsiteY2" fmla="*/ 1316420 h 1832761"/>
              <a:gd name="connsiteX3" fmla="*/ 234805 w 1988335"/>
              <a:gd name="connsiteY3" fmla="*/ 0 h 1832761"/>
              <a:gd name="connsiteX0" fmla="*/ 1859470 w 1870910"/>
              <a:gd name="connsiteY0" fmla="*/ 733096 h 2100227"/>
              <a:gd name="connsiteX1" fmla="*/ 1851586 w 1870910"/>
              <a:gd name="connsiteY1" fmla="*/ 1442544 h 2100227"/>
              <a:gd name="connsiteX2" fmla="*/ 7021 w 1870910"/>
              <a:gd name="connsiteY2" fmla="*/ 1316420 h 2100227"/>
              <a:gd name="connsiteX3" fmla="*/ 117380 w 1870910"/>
              <a:gd name="connsiteY3" fmla="*/ 0 h 2100227"/>
              <a:gd name="connsiteX0" fmla="*/ 1859470 w 1872217"/>
              <a:gd name="connsiteY0" fmla="*/ 733096 h 2100259"/>
              <a:gd name="connsiteX1" fmla="*/ 1851586 w 1872217"/>
              <a:gd name="connsiteY1" fmla="*/ 1442544 h 2100259"/>
              <a:gd name="connsiteX2" fmla="*/ 7021 w 1872217"/>
              <a:gd name="connsiteY2" fmla="*/ 1316420 h 2100259"/>
              <a:gd name="connsiteX3" fmla="*/ 117380 w 1872217"/>
              <a:gd name="connsiteY3" fmla="*/ 0 h 2100259"/>
              <a:gd name="connsiteX0" fmla="*/ 1859470 w 1859470"/>
              <a:gd name="connsiteY0" fmla="*/ 733096 h 2100259"/>
              <a:gd name="connsiteX1" fmla="*/ 1851586 w 1859470"/>
              <a:gd name="connsiteY1" fmla="*/ 1442544 h 2100259"/>
              <a:gd name="connsiteX2" fmla="*/ 7021 w 1859470"/>
              <a:gd name="connsiteY2" fmla="*/ 1316420 h 2100259"/>
              <a:gd name="connsiteX3" fmla="*/ 117380 w 1859470"/>
              <a:gd name="connsiteY3" fmla="*/ 0 h 210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470" h="2100259">
                <a:moveTo>
                  <a:pt x="1859470" y="733096"/>
                </a:moveTo>
                <a:cubicBezTo>
                  <a:pt x="1852243" y="1212630"/>
                  <a:pt x="1852900" y="1313792"/>
                  <a:pt x="1851586" y="1442544"/>
                </a:cubicBezTo>
                <a:cubicBezTo>
                  <a:pt x="1843112" y="2272843"/>
                  <a:pt x="67455" y="2408182"/>
                  <a:pt x="7021" y="1316420"/>
                </a:cubicBezTo>
                <a:cubicBezTo>
                  <a:pt x="-13758" y="941037"/>
                  <a:pt x="8335" y="640474"/>
                  <a:pt x="117380" y="0"/>
                </a:cubicBezTo>
              </a:path>
            </a:pathLst>
          </a:custGeom>
          <a:noFill/>
          <a:ln w="508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D9B1FA-38CB-914A-943D-E6C34527E48B}"/>
              </a:ext>
            </a:extLst>
          </p:cNvPr>
          <p:cNvCxnSpPr/>
          <p:nvPr/>
        </p:nvCxnSpPr>
        <p:spPr>
          <a:xfrm>
            <a:off x="9557582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B7F76-246C-E040-9E66-8BC88EBD0B64}"/>
              </a:ext>
            </a:extLst>
          </p:cNvPr>
          <p:cNvCxnSpPr/>
          <p:nvPr/>
        </p:nvCxnSpPr>
        <p:spPr>
          <a:xfrm>
            <a:off x="7470370" y="4710853"/>
            <a:ext cx="13138" cy="150104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BA225-3FD6-C643-98C1-1435A8169015}"/>
              </a:ext>
            </a:extLst>
          </p:cNvPr>
          <p:cNvCxnSpPr/>
          <p:nvPr/>
        </p:nvCxnSpPr>
        <p:spPr>
          <a:xfrm>
            <a:off x="7470370" y="5705858"/>
            <a:ext cx="2087212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A5C7EC-6C7A-EC4E-9912-566D22B43A38}"/>
              </a:ext>
            </a:extLst>
          </p:cNvPr>
          <p:cNvSpPr txBox="1"/>
          <p:nvPr/>
        </p:nvSpPr>
        <p:spPr>
          <a:xfrm>
            <a:off x="8120367" y="550524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7.5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F45-F5AD-C048-9867-9982B7A50260}"/>
              </a:ext>
            </a:extLst>
          </p:cNvPr>
          <p:cNvSpPr txBox="1"/>
          <p:nvPr/>
        </p:nvSpPr>
        <p:spPr>
          <a:xfrm>
            <a:off x="73919" y="64701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diffuser_jet_reverser.png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5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w24\Downloads\20160609_162906.jpg">
            <a:extLst>
              <a:ext uri="{FF2B5EF4-FFF2-40B4-BE49-F238E27FC236}">
                <a16:creationId xmlns:a16="http://schemas.microsoft.com/office/drawing/2014/main" id="{1A765752-19CB-3D4D-BBDF-B96CA02E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36748" y="1959653"/>
            <a:ext cx="5333998" cy="3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60610_145321.mp4">
            <a:hlinkClick r:id="" action="ppaction://media"/>
            <a:extLst>
              <a:ext uri="{FF2B5EF4-FFF2-40B4-BE49-F238E27FC236}">
                <a16:creationId xmlns:a16="http://schemas.microsoft.com/office/drawing/2014/main" id="{AB311B74-6C59-D34D-8BB6-5B911F8D1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4159" y="1001487"/>
            <a:ext cx="2876304" cy="5113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F82B4-DCEB-134E-B37A-719788AA0C41}"/>
              </a:ext>
            </a:extLst>
          </p:cNvPr>
          <p:cNvSpPr/>
          <p:nvPr/>
        </p:nvSpPr>
        <p:spPr>
          <a:xfrm>
            <a:off x="3308959" y="1306286"/>
            <a:ext cx="457200" cy="533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F9539-B2E7-D848-93E1-510A0A24FE13}"/>
              </a:ext>
            </a:extLst>
          </p:cNvPr>
          <p:cNvSpPr/>
          <p:nvPr/>
        </p:nvSpPr>
        <p:spPr>
          <a:xfrm>
            <a:off x="7861663" y="2097783"/>
            <a:ext cx="2143248" cy="35814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1A801-4EC4-2B4A-97AB-196860CD1309}"/>
              </a:ext>
            </a:extLst>
          </p:cNvPr>
          <p:cNvCxnSpPr>
            <a:stCxn id="4" idx="0"/>
            <a:endCxn id="5" idx="0"/>
          </p:cNvCxnSpPr>
          <p:nvPr/>
        </p:nvCxnSpPr>
        <p:spPr>
          <a:xfrm>
            <a:off x="3537559" y="1306286"/>
            <a:ext cx="5395728" cy="791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7F5AF-D7F1-2548-9AA1-9FD3FF29E5F6}"/>
              </a:ext>
            </a:extLst>
          </p:cNvPr>
          <p:cNvCxnSpPr>
            <a:stCxn id="4" idx="5"/>
            <a:endCxn id="5" idx="3"/>
          </p:cNvCxnSpPr>
          <p:nvPr/>
        </p:nvCxnSpPr>
        <p:spPr>
          <a:xfrm>
            <a:off x="3699204" y="1761571"/>
            <a:ext cx="4476330" cy="339312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3F14B-35B6-2846-8561-0F1CDE68648B}"/>
              </a:ext>
            </a:extLst>
          </p:cNvPr>
          <p:cNvSpPr txBox="1"/>
          <p:nvPr/>
        </p:nvSpPr>
        <p:spPr>
          <a:xfrm>
            <a:off x="73919" y="64701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floc_hopper_highlight.png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1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>
            <a:extLst>
              <a:ext uri="{FF2B5EF4-FFF2-40B4-BE49-F238E27FC236}">
                <a16:creationId xmlns:a16="http://schemas.microsoft.com/office/drawing/2014/main" id="{A2BACC81-63AC-8D40-907E-2AC1E9764E48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35766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72940E1-F030-9C45-877C-FE1031A13C3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5024438" y="1412865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Freeform 48">
            <a:extLst>
              <a:ext uri="{FF2B5EF4-FFF2-40B4-BE49-F238E27FC236}">
                <a16:creationId xmlns:a16="http://schemas.microsoft.com/office/drawing/2014/main" id="{18160505-CBD8-C64A-8A2E-B1A384AC41F5}"/>
              </a:ext>
            </a:extLst>
          </p:cNvPr>
          <p:cNvSpPr>
            <a:spLocks/>
          </p:cNvSpPr>
          <p:nvPr/>
        </p:nvSpPr>
        <p:spPr bwMode="auto">
          <a:xfrm>
            <a:off x="3956786" y="2854315"/>
            <a:ext cx="1077181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23555CE-A84C-6B4C-8536-048D082D328E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366122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B831A14-50BA-1740-B2B7-AE18B22D7E8C}"/>
              </a:ext>
            </a:extLst>
          </p:cNvPr>
          <p:cNvSpPr>
            <a:spLocks noChangeShapeType="1"/>
          </p:cNvSpPr>
          <p:nvPr/>
        </p:nvSpPr>
        <p:spPr bwMode="auto">
          <a:xfrm rot="1800000" flipV="1">
            <a:off x="7917138" y="1404073"/>
            <a:ext cx="0" cy="428625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Freeform 48">
            <a:extLst>
              <a:ext uri="{FF2B5EF4-FFF2-40B4-BE49-F238E27FC236}">
                <a16:creationId xmlns:a16="http://schemas.microsoft.com/office/drawing/2014/main" id="{BABAD082-C9AC-E941-9322-2889906B4D1C}"/>
              </a:ext>
            </a:extLst>
          </p:cNvPr>
          <p:cNvSpPr>
            <a:spLocks/>
          </p:cNvSpPr>
          <p:nvPr/>
        </p:nvSpPr>
        <p:spPr bwMode="auto">
          <a:xfrm>
            <a:off x="7675935" y="2845523"/>
            <a:ext cx="316517" cy="766273"/>
          </a:xfrm>
          <a:custGeom>
            <a:avLst/>
            <a:gdLst/>
            <a:ahLst/>
            <a:cxnLst>
              <a:cxn ang="0">
                <a:pos x="0" y="1550"/>
              </a:cxn>
              <a:cxn ang="0">
                <a:pos x="48" y="1399"/>
              </a:cxn>
              <a:cxn ang="0">
                <a:pos x="97" y="1255"/>
              </a:cxn>
              <a:cxn ang="0">
                <a:pos x="145" y="1120"/>
              </a:cxn>
              <a:cxn ang="0">
                <a:pos x="193" y="992"/>
              </a:cxn>
              <a:cxn ang="0">
                <a:pos x="241" y="872"/>
              </a:cxn>
              <a:cxn ang="0">
                <a:pos x="290" y="759"/>
              </a:cxn>
              <a:cxn ang="0">
                <a:pos x="338" y="655"/>
              </a:cxn>
              <a:cxn ang="0">
                <a:pos x="386" y="558"/>
              </a:cxn>
              <a:cxn ang="0">
                <a:pos x="434" y="469"/>
              </a:cxn>
              <a:cxn ang="0">
                <a:pos x="483" y="387"/>
              </a:cxn>
              <a:cxn ang="0">
                <a:pos x="531" y="314"/>
              </a:cxn>
              <a:cxn ang="0">
                <a:pos x="579" y="248"/>
              </a:cxn>
              <a:cxn ang="0">
                <a:pos x="628" y="190"/>
              </a:cxn>
              <a:cxn ang="0">
                <a:pos x="676" y="139"/>
              </a:cxn>
              <a:cxn ang="0">
                <a:pos x="724" y="97"/>
              </a:cxn>
              <a:cxn ang="0">
                <a:pos x="772" y="62"/>
              </a:cxn>
              <a:cxn ang="0">
                <a:pos x="821" y="35"/>
              </a:cxn>
              <a:cxn ang="0">
                <a:pos x="869" y="15"/>
              </a:cxn>
              <a:cxn ang="0">
                <a:pos x="917" y="4"/>
              </a:cxn>
              <a:cxn ang="0">
                <a:pos x="966" y="0"/>
              </a:cxn>
              <a:cxn ang="0">
                <a:pos x="1014" y="4"/>
              </a:cxn>
              <a:cxn ang="0">
                <a:pos x="1062" y="16"/>
              </a:cxn>
              <a:cxn ang="0">
                <a:pos x="1110" y="35"/>
              </a:cxn>
              <a:cxn ang="0">
                <a:pos x="1159" y="62"/>
              </a:cxn>
              <a:cxn ang="0">
                <a:pos x="1207" y="97"/>
              </a:cxn>
              <a:cxn ang="0">
                <a:pos x="1255" y="140"/>
              </a:cxn>
              <a:cxn ang="0">
                <a:pos x="1303" y="190"/>
              </a:cxn>
              <a:cxn ang="0">
                <a:pos x="1352" y="248"/>
              </a:cxn>
              <a:cxn ang="0">
                <a:pos x="1400" y="314"/>
              </a:cxn>
              <a:cxn ang="0">
                <a:pos x="1448" y="388"/>
              </a:cxn>
              <a:cxn ang="0">
                <a:pos x="1497" y="469"/>
              </a:cxn>
              <a:cxn ang="0">
                <a:pos x="1545" y="558"/>
              </a:cxn>
              <a:cxn ang="0">
                <a:pos x="1593" y="655"/>
              </a:cxn>
              <a:cxn ang="0">
                <a:pos x="1641" y="760"/>
              </a:cxn>
              <a:cxn ang="0">
                <a:pos x="1690" y="872"/>
              </a:cxn>
              <a:cxn ang="0">
                <a:pos x="1738" y="992"/>
              </a:cxn>
              <a:cxn ang="0">
                <a:pos x="1786" y="1120"/>
              </a:cxn>
              <a:cxn ang="0">
                <a:pos x="1834" y="1256"/>
              </a:cxn>
              <a:cxn ang="0">
                <a:pos x="1883" y="1399"/>
              </a:cxn>
              <a:cxn ang="0">
                <a:pos x="1931" y="1550"/>
              </a:cxn>
            </a:cxnLst>
            <a:rect l="0" t="0" r="r" b="b"/>
            <a:pathLst>
              <a:path w="1931" h="1550">
                <a:moveTo>
                  <a:pt x="0" y="1550"/>
                </a:moveTo>
                <a:lnTo>
                  <a:pt x="48" y="1399"/>
                </a:lnTo>
                <a:lnTo>
                  <a:pt x="97" y="1255"/>
                </a:lnTo>
                <a:lnTo>
                  <a:pt x="145" y="1120"/>
                </a:lnTo>
                <a:lnTo>
                  <a:pt x="193" y="992"/>
                </a:lnTo>
                <a:lnTo>
                  <a:pt x="241" y="872"/>
                </a:lnTo>
                <a:lnTo>
                  <a:pt x="290" y="759"/>
                </a:lnTo>
                <a:lnTo>
                  <a:pt x="338" y="655"/>
                </a:lnTo>
                <a:lnTo>
                  <a:pt x="386" y="558"/>
                </a:lnTo>
                <a:lnTo>
                  <a:pt x="434" y="469"/>
                </a:lnTo>
                <a:lnTo>
                  <a:pt x="483" y="387"/>
                </a:lnTo>
                <a:lnTo>
                  <a:pt x="531" y="314"/>
                </a:lnTo>
                <a:lnTo>
                  <a:pt x="579" y="248"/>
                </a:lnTo>
                <a:lnTo>
                  <a:pt x="628" y="190"/>
                </a:lnTo>
                <a:lnTo>
                  <a:pt x="676" y="139"/>
                </a:lnTo>
                <a:lnTo>
                  <a:pt x="724" y="97"/>
                </a:lnTo>
                <a:lnTo>
                  <a:pt x="772" y="62"/>
                </a:lnTo>
                <a:lnTo>
                  <a:pt x="821" y="35"/>
                </a:lnTo>
                <a:lnTo>
                  <a:pt x="869" y="15"/>
                </a:lnTo>
                <a:lnTo>
                  <a:pt x="917" y="4"/>
                </a:lnTo>
                <a:lnTo>
                  <a:pt x="966" y="0"/>
                </a:lnTo>
                <a:lnTo>
                  <a:pt x="1014" y="4"/>
                </a:lnTo>
                <a:lnTo>
                  <a:pt x="1062" y="16"/>
                </a:lnTo>
                <a:lnTo>
                  <a:pt x="1110" y="35"/>
                </a:lnTo>
                <a:lnTo>
                  <a:pt x="1159" y="62"/>
                </a:lnTo>
                <a:lnTo>
                  <a:pt x="1207" y="97"/>
                </a:lnTo>
                <a:lnTo>
                  <a:pt x="1255" y="140"/>
                </a:lnTo>
                <a:lnTo>
                  <a:pt x="1303" y="190"/>
                </a:lnTo>
                <a:lnTo>
                  <a:pt x="1352" y="248"/>
                </a:lnTo>
                <a:lnTo>
                  <a:pt x="1400" y="314"/>
                </a:lnTo>
                <a:lnTo>
                  <a:pt x="1448" y="388"/>
                </a:lnTo>
                <a:lnTo>
                  <a:pt x="1497" y="469"/>
                </a:lnTo>
                <a:lnTo>
                  <a:pt x="1545" y="558"/>
                </a:lnTo>
                <a:lnTo>
                  <a:pt x="1593" y="655"/>
                </a:lnTo>
                <a:lnTo>
                  <a:pt x="1641" y="760"/>
                </a:lnTo>
                <a:lnTo>
                  <a:pt x="1690" y="872"/>
                </a:lnTo>
                <a:lnTo>
                  <a:pt x="1738" y="992"/>
                </a:lnTo>
                <a:lnTo>
                  <a:pt x="1786" y="1120"/>
                </a:lnTo>
                <a:lnTo>
                  <a:pt x="1834" y="1256"/>
                </a:lnTo>
                <a:lnTo>
                  <a:pt x="1883" y="1399"/>
                </a:lnTo>
                <a:lnTo>
                  <a:pt x="1931" y="1550"/>
                </a:ln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  <a:headEnd/>
            <a:tailEnd/>
          </a:ln>
          <a:scene3d>
            <a:camera prst="orthographicFront">
              <a:rot lat="0" lon="0" rev="19800000"/>
            </a:camera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29527D70-652E-104F-9214-D2C39A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14" y="5247729"/>
            <a:ext cx="319637" cy="3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6">
            <a:extLst>
              <a:ext uri="{FF2B5EF4-FFF2-40B4-BE49-F238E27FC236}">
                <a16:creationId xmlns:a16="http://schemas.microsoft.com/office/drawing/2014/main" id="{E4B19C7E-113B-AF49-BD67-03F57D0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3" y="5294622"/>
            <a:ext cx="205153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/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7B4F71-29D5-994D-BB56-6361737DC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2530085"/>
                <a:ext cx="291234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/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E206-27E9-6D41-AE45-68EB7CE2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52" y="2555655"/>
                <a:ext cx="291234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25382 -0.39745 " pathEditMode="relative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0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82 -0.39746 L 0.08073 -0.01412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-0.01412 L 0.08073 0.3192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L 0.18871 -0.39213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72 -0.39213 L 0.25781 -0.55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D3F9D-272B-5C43-91AE-2D282CB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22" y="1203367"/>
            <a:ext cx="6048375" cy="49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/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</m:oMath>
                </a14:m>
                <a:r>
                  <a:rPr lang="en-US" sz="1600" dirty="0"/>
                  <a:t> is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𝑒𝑡𝑡𝑙𝑒</m:t>
                        </m:r>
                      </m:sub>
                    </m:sSub>
                  </m:oMath>
                </a14:m>
                <a:r>
                  <a:rPr lang="en-US" sz="1600" dirty="0"/>
                  <a:t>, then some flocs that we expected to capture will slide out the top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2FD8D-B2F2-8742-ADCE-B548B203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20" y="584485"/>
                <a:ext cx="5496066" cy="584775"/>
              </a:xfrm>
              <a:prstGeom prst="rect">
                <a:avLst/>
              </a:prstGeom>
              <a:blipFill>
                <a:blip r:embed="rId4"/>
                <a:stretch>
                  <a:fillRect l="-462" t="-2128" r="-46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7723B2-0BF9-464E-862F-6B67A43118CD}"/>
              </a:ext>
            </a:extLst>
          </p:cNvPr>
          <p:cNvSpPr txBox="1"/>
          <p:nvPr/>
        </p:nvSpPr>
        <p:spPr>
          <a:xfrm>
            <a:off x="2041881" y="6145939"/>
            <a:ext cx="569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All experiments were performed at the same settle capture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1ADF8-3B7E-9344-9FB9-F7F16550C269}"/>
              </a:ext>
            </a:extLst>
          </p:cNvPr>
          <p:cNvSpPr/>
          <p:nvPr/>
        </p:nvSpPr>
        <p:spPr>
          <a:xfrm>
            <a:off x="9332837" y="3851907"/>
            <a:ext cx="2424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Floc Roll-up and its Implications for the Spacing of Inclined Settlers Matthew W. Hurst, Michael J. Adelman, Monroe L. Weber-Shirk, Tanya S. </a:t>
            </a:r>
            <a:r>
              <a:rPr lang="en-US" sz="1400" dirty="0" err="1">
                <a:hlinkClick r:id="rId5"/>
              </a:rPr>
              <a:t>Cabrito</a:t>
            </a:r>
            <a:r>
              <a:rPr lang="en-US" sz="1400" dirty="0">
                <a:hlinkClick r:id="rId5"/>
              </a:rPr>
              <a:t>, </a:t>
            </a:r>
            <a:r>
              <a:rPr lang="en-US" sz="1400" dirty="0" err="1">
                <a:hlinkClick r:id="rId5"/>
              </a:rPr>
              <a:t>Cosme</a:t>
            </a:r>
            <a:r>
              <a:rPr lang="en-US" sz="1400" dirty="0">
                <a:hlinkClick r:id="rId5"/>
              </a:rPr>
              <a:t> </a:t>
            </a:r>
            <a:r>
              <a:rPr lang="en-US" sz="1400" dirty="0" err="1">
                <a:hlinkClick r:id="rId5"/>
              </a:rPr>
              <a:t>Somogyi</a:t>
            </a:r>
            <a:r>
              <a:rPr lang="en-US" sz="1400" dirty="0">
                <a:hlinkClick r:id="rId5"/>
              </a:rPr>
              <a:t>, and Leonard W. Lion. Journal of Environmental Engineering, submitted (2012)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61FA1-CDE1-6745-A7A2-20C4563F99C7}"/>
              </a:ext>
            </a:extLst>
          </p:cNvPr>
          <p:cNvSpPr txBox="1"/>
          <p:nvPr/>
        </p:nvSpPr>
        <p:spPr>
          <a:xfrm>
            <a:off x="143435" y="215153"/>
            <a:ext cx="18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vslide_vsettle.png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/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𝑙𝑖𝑑𝑒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B4C179-1B15-D04A-B1BE-6D58F2F34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53" y="4272155"/>
                <a:ext cx="6957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/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𝑆𝑒𝑡𝑡𝑙𝑒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050DF7-9FA5-6748-947E-87DD1C82C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94" y="4272155"/>
                <a:ext cx="6957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/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𝑆𝑙𝑖𝑑𝑒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𝑆𝑒𝑡𝑡𝑙𝑒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57B6D5-880E-D647-9E4C-F7BBF5A5B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67" y="5728351"/>
                <a:ext cx="1596887" cy="338554"/>
              </a:xfrm>
              <a:prstGeom prst="rect">
                <a:avLst/>
              </a:prstGeom>
              <a:blipFill>
                <a:blip r:embed="rId8"/>
                <a:stretch>
                  <a:fillRect l="-157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31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29F1-236C-0340-BF41-5C95E22D627C}"/>
              </a:ext>
            </a:extLst>
          </p:cNvPr>
          <p:cNvGrpSpPr/>
          <p:nvPr/>
        </p:nvGrpSpPr>
        <p:grpSpPr>
          <a:xfrm>
            <a:off x="5036145" y="1237032"/>
            <a:ext cx="362312" cy="2943447"/>
            <a:chOff x="6705600" y="2819400"/>
            <a:chExt cx="762000" cy="1676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D5078-2447-1741-9EE3-231434FB5652}"/>
                </a:ext>
              </a:extLst>
            </p:cNvPr>
            <p:cNvCxnSpPr/>
            <p:nvPr/>
          </p:nvCxnSpPr>
          <p:spPr>
            <a:xfrm rot="5400000" flipH="1" flipV="1">
              <a:off x="5867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B92D3D-6B19-9446-8090-1C598C3AFD63}"/>
                </a:ext>
              </a:extLst>
            </p:cNvPr>
            <p:cNvCxnSpPr/>
            <p:nvPr/>
          </p:nvCxnSpPr>
          <p:spPr>
            <a:xfrm rot="5400000" flipH="1" flipV="1">
              <a:off x="6629400" y="3657600"/>
              <a:ext cx="1676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0283E-9221-9B44-9702-918B920AED8C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570219" y="2594634"/>
            <a:ext cx="2016103" cy="2030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426F10-49D8-8041-AA8E-029CF97E7CE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755275" y="2653025"/>
            <a:ext cx="1951413" cy="19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56">
            <a:extLst>
              <a:ext uri="{FF2B5EF4-FFF2-40B4-BE49-F238E27FC236}">
                <a16:creationId xmlns:a16="http://schemas.microsoft.com/office/drawing/2014/main" id="{E07BF253-93AE-EC4F-B793-E732334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26" y="2538119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6">
            <a:extLst>
              <a:ext uri="{FF2B5EF4-FFF2-40B4-BE49-F238E27FC236}">
                <a16:creationId xmlns:a16="http://schemas.microsoft.com/office/drawing/2014/main" id="{E78679AA-4DB7-D242-9347-31194706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58" y="20207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D606A46D-3A9C-304B-9CB0-BD28A036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8" y="2173164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6">
            <a:extLst>
              <a:ext uri="{FF2B5EF4-FFF2-40B4-BE49-F238E27FC236}">
                <a16:creationId xmlns:a16="http://schemas.microsoft.com/office/drawing/2014/main" id="{1F5DCE54-3C04-494D-AD7E-F4BC3D6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96" y="2166069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56">
            <a:extLst>
              <a:ext uri="{FF2B5EF4-FFF2-40B4-BE49-F238E27FC236}">
                <a16:creationId xmlns:a16="http://schemas.microsoft.com/office/drawing/2014/main" id="{5C8AAF7D-4CE8-1641-8BB7-BFC603C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34" y="2180240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56">
            <a:extLst>
              <a:ext uri="{FF2B5EF4-FFF2-40B4-BE49-F238E27FC236}">
                <a16:creationId xmlns:a16="http://schemas.microsoft.com/office/drawing/2014/main" id="{789A1663-F088-E647-8727-6D09DCB9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72" y="2183778"/>
            <a:ext cx="109871" cy="10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ED9342-BADE-A148-A309-70316FA5F08E}"/>
              </a:ext>
            </a:extLst>
          </p:cNvPr>
          <p:cNvSpPr txBox="1"/>
          <p:nvPr/>
        </p:nvSpPr>
        <p:spPr>
          <a:xfrm>
            <a:off x="3438910" y="1101011"/>
            <a:ext cx="157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 diffuser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3361CA6-ADFA-2A44-8B4C-34F452919179}"/>
              </a:ext>
            </a:extLst>
          </p:cNvPr>
          <p:cNvSpPr/>
          <p:nvPr/>
        </p:nvSpPr>
        <p:spPr bwMode="auto">
          <a:xfrm flipV="1">
            <a:off x="4706067" y="3816799"/>
            <a:ext cx="1864549" cy="1571457"/>
          </a:xfrm>
          <a:prstGeom prst="arc">
            <a:avLst>
              <a:gd name="adj1" fmla="val 10905744"/>
              <a:gd name="adj2" fmla="val 21515416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56">
            <a:extLst>
              <a:ext uri="{FF2B5EF4-FFF2-40B4-BE49-F238E27FC236}">
                <a16:creationId xmlns:a16="http://schemas.microsoft.com/office/drawing/2014/main" id="{F5F85CCC-A229-D143-9666-7647D972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715" y="255027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13759888-1BE7-8349-82A6-307D9227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43" y="2631143"/>
            <a:ext cx="201941" cy="2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D6E77-CC11-574B-ACA0-5178FF1A0F7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24638" y="1501121"/>
            <a:ext cx="792804" cy="2493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D02E4-F699-344A-BB50-3E684618EC3A}"/>
              </a:ext>
            </a:extLst>
          </p:cNvPr>
          <p:cNvCxnSpPr>
            <a:cxnSpLocks/>
          </p:cNvCxnSpPr>
          <p:nvPr/>
        </p:nvCxnSpPr>
        <p:spPr>
          <a:xfrm>
            <a:off x="5212080" y="2020764"/>
            <a:ext cx="0" cy="9980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955671-8CBC-EA4E-874E-D465F0F5FDD3}"/>
              </a:ext>
            </a:extLst>
          </p:cNvPr>
          <p:cNvSpPr txBox="1"/>
          <p:nvPr/>
        </p:nvSpPr>
        <p:spPr>
          <a:xfrm>
            <a:off x="2743069" y="4751432"/>
            <a:ext cx="153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Jet Reverser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814AE3-4B59-E44B-8BDC-AFF20A162B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77540" y="4951487"/>
            <a:ext cx="52959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66FDAB-DEDC-1E42-9EE5-2760FDE37516}"/>
              </a:ext>
            </a:extLst>
          </p:cNvPr>
          <p:cNvSpPr txBox="1"/>
          <p:nvPr/>
        </p:nvSpPr>
        <p:spPr>
          <a:xfrm>
            <a:off x="6799174" y="42947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C1C228-E2E5-394F-96E7-EE336B88D3F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570219" y="4625460"/>
            <a:ext cx="128055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5611A8-B75F-7A4A-A0F8-07F440D71DC3}"/>
              </a:ext>
            </a:extLst>
          </p:cNvPr>
          <p:cNvSpPr txBox="1"/>
          <p:nvPr/>
        </p:nvSpPr>
        <p:spPr>
          <a:xfrm>
            <a:off x="73919" y="64701"/>
            <a:ext cx="242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diffuser_jetreverser.png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C -0.00034 0.01873 0.01598 0.09019 -0.00243 0.13876 C -0.03489 0.17738 -0.07847 0.23774 -0.11041 0.28677 C -0.11215 0.19889 -0.09982 0.1709 -0.09895 0.12812 C -0.09809 0.08533 -0.10468 0.06336 -0.10555 0.0296 C -0.10642 -0.00417 -0.10781 -0.03631 -0.10434 -0.07424 C -0.10086 -0.11217 -0.08489 -0.1612 -0.08454 -0.19797 C -0.0842 -0.23474 -0.10191 -0.25764 -0.10208 -0.29579 C -0.10225 -0.33395 -0.10034 -0.41883 -0.08541 -0.42762 C -0.07048 -0.43641 -0.02326 -0.37951 -0.0125 -0.34852 C -0.00173 -0.31753 -0.01197 -0.26781 -0.02066 -0.24145 C -0.02934 -0.21531 -0.06197 -0.21069 -0.06475 -0.19196 C -0.06753 -0.17322 -0.05225 -0.14663 -0.03697 -0.12836 C -0.0217 -0.11217 0.02066 -0.11471 0.02709 -0.09436 C 0.03351 -0.07401 0.01737 -0.04001 0.00139 -0.00602 " pathEditMode="relative" rAng="0" ptsTypes="aff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7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1295 C -0.01598 0.01041 -0.05573 0.07933 -0.0882 0.12743 C -0.12066 0.16605 -0.16424 0.22641 -0.19618 0.27544 C -0.19792 0.18756 -0.18559 0.15958 -0.18473 0.11679 C -0.18386 0.07401 -0.19046 0.05204 -0.19132 0.01827 C -0.19219 -0.01573 -0.19358 -0.04764 -0.19011 -0.0858 C -0.18664 -0.1235 -0.17066 -0.17252 -0.17032 -0.2093 C -0.16997 -0.24607 -0.18768 -0.26919 -0.18785 -0.30712 C -0.18803 -0.34528 -0.19098 -0.42646 -0.17118 -0.43894 C -0.15139 -0.45143 -0.0875 -0.39894 -0.06962 -0.38252 C -0.05174 -0.3661 -0.07153 -0.35014 -0.06441 -0.34089 C -0.0573 -0.33164 -0.03507 -0.34227 -0.02674 -0.32701 C -0.01841 -0.31175 -0.00695 -0.26226 -0.01389 -0.24954 C -0.02084 -0.23659 -0.0632 -0.23959 -0.06841 -0.25092 C -0.07362 -0.26249 -0.04375 -0.33187 -0.04497 -0.31845 C -0.04618 -0.30504 -0.08039 -0.18571 -0.07622 -0.16975 C -0.07205 -0.15379 -0.03178 -0.22641 -0.02032 -0.2234 C -0.00886 -0.21993 -0.00747 -0.16929 -0.0073 -0.15055 C -0.00712 -0.13182 -0.01928 -0.13367 -0.0191 -0.11078 C -0.01893 -0.08788 -0.00903 -0.03353 -0.00643 -0.01295 " pathEditMode="relative" rAng="0" ptsTypes="affaaaaaaaaaaaaaaaaa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-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2 -0.02454 C -0.0691 0.04977 -0.08351 0.34815 -0.06598 0.42199 C -0.05625 0.48056 0.03767 0.45648 0.03593 0.41806 C 0.04097 0.35417 0.05625 0.34028 0.0559 0.29468 C 0.05555 0.24907 0.03489 0.19329 0.0342 0.14421 C 0.0335 0.09514 0.04236 0.04745 0.05121 3.7037E-7 " pathEditMode="relative" rAng="0" ptsTypes="aff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25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0989 -0.05069 C -0.10642 0.02408 -0.1118 0.32477 -0.0901 0.39838 C -0.08021 0.45695 0.02205 0.4294 0.02032 0.39097 C 0.02552 0.32709 0.03924 0.3169 0.03872 0.27199 C 0.0382 0.22709 0.01736 0.1706 0.01667 0.12153 C 0.01598 0.07246 0.025 0.02477 0.03403 -0.02268 " pathEditMode="relative" rAng="0" ptsTypes="aff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25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1215 -0.06227 C -0.10972 0.01643 -0.11979 0.33588 -0.09792 0.41203 C -0.08802 0.47037 0.02066 0.43287 0.01892 0.39444 C 0.02413 0.33055 0.03906 0.31736 0.03872 0.27199 C 0.03837 0.22662 0.01736 0.1706 0.01667 0.12152 C 0.01597 0.07245 0.025 0.02476 0.03403 -0.02269 " pathEditMode="relative" rAng="0" ptsTypes="aff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9549 -0.06042 C -0.09358 0.01852 -0.10347 0.33819 -0.08507 0.41389 C -0.07518 0.47222 0.00972 0.45764 0.01493 0.39375 C 0.02014 0.32986 0.01823 0.31342 0.01857 0.26805 C 0.01892 0.22268 0.01406 0.16991 0.01666 0.12153 C 0.01927 0.07315 0.025 0.02477 0.03403 -0.02269 " pathEditMode="relative" rAng="0" ptsTypes="afsa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26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156 -0.07477 C -0.10017 0.0044 -0.1125 0.32454 -0.09305 0.4007 C -0.08316 0.45926 0.01719 0.42153 0.01546 0.3831 C 0.02066 0.31922 0.00209 0.31204 0.00226 0.26852 C 0.00244 0.225 0.01146 0.17014 0.01667 0.12153 C 0.02188 0.07292 0.025 0.02477 0.03403 -0.02268 " pathEditMode="relative" rAng="0" ptsTypes="aff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2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671 C 0.00173 0.01711 -0.01667 0.08811 0.00382 0.1376 C 0.03767 0.17553 0.0908 0.24098 0.12413 0.29024 C 0.14323 0.4438 0.2625 0.34065 0.26041 0.29718 C 0.27569 0.24768 0.22482 0.06359 0.21614 -0.00486 C 0.20746 -0.07285 0.21059 -0.08395 0.20816 -0.11263 C 0.20573 -0.14085 0.20833 -0.12535 0.20139 -0.1753 C 0.19444 -0.22549 0.19514 -0.3735 0.16632 -0.41397 C 0.1375 -0.45444 0.0526 -0.44589 0.02864 -0.41744 C 0.00468 -0.389 0.03211 -0.29649 0.02291 -0.24307 C 0.01371 -0.18941 -0.02309 -0.1346 -0.02691 -0.09575 C -0.03073 -0.05666 -0.01684 -0.04163 -0.00018 -0.00764 " pathEditMode="relative" rAng="0" ptsTypes="affaaaaaaa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021013" y="1955801"/>
            <a:ext cx="6303962" cy="414972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4270376" y="2217739"/>
            <a:ext cx="4106863" cy="3622675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78313" y="1955800"/>
            <a:ext cx="4094162" cy="26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2" name="Rectangle 48"/>
          <p:cNvSpPr/>
          <p:nvPr/>
        </p:nvSpPr>
        <p:spPr>
          <a:xfrm>
            <a:off x="3227389" y="1919289"/>
            <a:ext cx="833437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3" name="Rectangle 48"/>
          <p:cNvSpPr/>
          <p:nvPr/>
        </p:nvSpPr>
        <p:spPr>
          <a:xfrm>
            <a:off x="8639176" y="1855789"/>
            <a:ext cx="500063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HN" b="1"/>
          </a:p>
        </p:txBody>
      </p:sp>
      <p:sp>
        <p:nvSpPr>
          <p:cNvPr id="4" name="Rectangle 45"/>
          <p:cNvSpPr>
            <a:spLocks noChangeArrowheads="1"/>
          </p:cNvSpPr>
          <p:nvPr/>
        </p:nvSpPr>
        <p:spPr bwMode="auto">
          <a:xfrm>
            <a:off x="3205164" y="3330576"/>
            <a:ext cx="5926137" cy="2506663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s-HN" b="1">
              <a:solidFill>
                <a:schemeClr val="lt1"/>
              </a:solidFill>
            </a:endParaRPr>
          </a:p>
        </p:txBody>
      </p:sp>
      <p:sp>
        <p:nvSpPr>
          <p:cNvPr id="35848" name="Rectangle 55"/>
          <p:cNvSpPr>
            <a:spLocks noChangeArrowheads="1"/>
          </p:cNvSpPr>
          <p:nvPr/>
        </p:nvSpPr>
        <p:spPr bwMode="auto">
          <a:xfrm>
            <a:off x="3344009" y="3071053"/>
            <a:ext cx="597876" cy="369332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 anchor="ctr">
            <a:spAutoFit/>
          </a:bodyPr>
          <a:lstStyle/>
          <a:p>
            <a:endParaRPr lang="es-HN"/>
          </a:p>
        </p:txBody>
      </p:sp>
      <p:sp>
        <p:nvSpPr>
          <p:cNvPr id="35849" name="Rectangle 56"/>
          <p:cNvSpPr>
            <a:spLocks noChangeArrowheads="1"/>
          </p:cNvSpPr>
          <p:nvPr/>
        </p:nvSpPr>
        <p:spPr bwMode="auto">
          <a:xfrm>
            <a:off x="2609851" y="5539859"/>
            <a:ext cx="638175" cy="369332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67" name="Group 66"/>
          <p:cNvGrpSpPr/>
          <p:nvPr/>
        </p:nvGrpSpPr>
        <p:grpSpPr>
          <a:xfrm>
            <a:off x="2390403" y="2544251"/>
            <a:ext cx="6745288" cy="3348276"/>
            <a:chOff x="873125" y="2548215"/>
            <a:chExt cx="6745288" cy="3348276"/>
          </a:xfrm>
        </p:grpSpPr>
        <p:sp>
          <p:nvSpPr>
            <p:cNvPr id="35895" name="Rectangle 67"/>
            <p:cNvSpPr>
              <a:spLocks noChangeArrowheads="1"/>
            </p:cNvSpPr>
            <p:nvPr/>
          </p:nvSpPr>
          <p:spPr bwMode="auto">
            <a:xfrm>
              <a:off x="2746375" y="2548215"/>
              <a:ext cx="4110038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6" name="Rectangle 68"/>
            <p:cNvSpPr>
              <a:spLocks noChangeArrowheads="1"/>
            </p:cNvSpPr>
            <p:nvPr/>
          </p:nvSpPr>
          <p:spPr bwMode="auto">
            <a:xfrm>
              <a:off x="1671638" y="4404003"/>
              <a:ext cx="5946775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  <p:sp>
          <p:nvSpPr>
            <p:cNvPr id="35898" name="Rectangle 74"/>
            <p:cNvSpPr>
              <a:spLocks noChangeArrowheads="1"/>
            </p:cNvSpPr>
            <p:nvPr/>
          </p:nvSpPr>
          <p:spPr bwMode="auto">
            <a:xfrm>
              <a:off x="873125" y="5527159"/>
              <a:ext cx="90805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lg" len="med"/>
              <a:tailEnd type="none" w="lg" len="med"/>
            </a:ln>
          </p:spPr>
          <p:txBody>
            <a:bodyPr anchor="ctr">
              <a:spAutoFit/>
            </a:bodyPr>
            <a:lstStyle/>
            <a:p>
              <a:endParaRPr lang="es-HN"/>
            </a:p>
          </p:txBody>
        </p:sp>
      </p:grpSp>
      <p:sp>
        <p:nvSpPr>
          <p:cNvPr id="72" name="Freeform 71">
            <a:extLst>
              <a:ext uri="{FF2B5EF4-FFF2-40B4-BE49-F238E27FC236}">
                <a16:creationId xmlns:a16="http://schemas.microsoft.com/office/drawing/2014/main" id="{FF469713-8565-D14D-BF3A-4662E8594469}"/>
              </a:ext>
            </a:extLst>
          </p:cNvPr>
          <p:cNvSpPr/>
          <p:nvPr/>
        </p:nvSpPr>
        <p:spPr>
          <a:xfrm>
            <a:off x="3200455" y="219232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24602739-00B7-3140-85EA-43544F18C277}"/>
              </a:ext>
            </a:extLst>
          </p:cNvPr>
          <p:cNvSpPr/>
          <p:nvPr/>
        </p:nvSpPr>
        <p:spPr>
          <a:xfrm>
            <a:off x="3188761" y="2169319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9F68F009-4397-2545-9C7B-42275EF3B2C6}"/>
              </a:ext>
            </a:extLst>
          </p:cNvPr>
          <p:cNvSpPr/>
          <p:nvPr/>
        </p:nvSpPr>
        <p:spPr>
          <a:xfrm>
            <a:off x="3184208" y="2189163"/>
            <a:ext cx="5955030" cy="3600450"/>
          </a:xfrm>
          <a:custGeom>
            <a:avLst/>
            <a:gdLst>
              <a:gd name="connsiteX0" fmla="*/ 1097280 w 5955030"/>
              <a:gd name="connsiteY0" fmla="*/ 0 h 3600450"/>
              <a:gd name="connsiteX1" fmla="*/ 1074420 w 5955030"/>
              <a:gd name="connsiteY1" fmla="*/ 1131570 h 3600450"/>
              <a:gd name="connsiteX2" fmla="*/ 0 w 5955030"/>
              <a:gd name="connsiteY2" fmla="*/ 1120140 h 3600450"/>
              <a:gd name="connsiteX3" fmla="*/ 0 w 5955030"/>
              <a:gd name="connsiteY3" fmla="*/ 3600450 h 3600450"/>
              <a:gd name="connsiteX4" fmla="*/ 5955030 w 5955030"/>
              <a:gd name="connsiteY4" fmla="*/ 3600450 h 3600450"/>
              <a:gd name="connsiteX5" fmla="*/ 5943600 w 5955030"/>
              <a:gd name="connsiteY5" fmla="*/ 1120140 h 3600450"/>
              <a:gd name="connsiteX6" fmla="*/ 5166360 w 5955030"/>
              <a:gd name="connsiteY6" fmla="*/ 1097280 h 3600450"/>
              <a:gd name="connsiteX7" fmla="*/ 5166360 w 5955030"/>
              <a:gd name="connsiteY7" fmla="*/ 34290 h 3600450"/>
              <a:gd name="connsiteX8" fmla="*/ 1097280 w 5955030"/>
              <a:gd name="connsiteY8" fmla="*/ 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5030" h="3600450">
                <a:moveTo>
                  <a:pt x="1097280" y="0"/>
                </a:moveTo>
                <a:lnTo>
                  <a:pt x="1074420" y="1131570"/>
                </a:lnTo>
                <a:lnTo>
                  <a:pt x="0" y="1120140"/>
                </a:lnTo>
                <a:lnTo>
                  <a:pt x="0" y="3600450"/>
                </a:lnTo>
                <a:lnTo>
                  <a:pt x="5955030" y="3600450"/>
                </a:lnTo>
                <a:lnTo>
                  <a:pt x="5943600" y="1120140"/>
                </a:lnTo>
                <a:lnTo>
                  <a:pt x="5166360" y="1097280"/>
                </a:lnTo>
                <a:lnTo>
                  <a:pt x="5166360" y="34290"/>
                </a:lnTo>
                <a:lnTo>
                  <a:pt x="109728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648200" y="2695576"/>
            <a:ext cx="3678238" cy="1350963"/>
            <a:chOff x="1487" y="1205"/>
            <a:chExt cx="3360" cy="1234"/>
          </a:xfrm>
        </p:grpSpPr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 rot="-1800000" flipH="1" flipV="1">
              <a:off x="484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 rot="-1800000" flipH="1" flipV="1">
              <a:off x="47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 rot="-1800000" flipH="1" flipV="1">
              <a:off x="46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 rot="-1800000" flipH="1" flipV="1">
              <a:off x="44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 rot="-1800000" flipH="1" flipV="1">
              <a:off x="43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 rot="-1800000" flipH="1" flipV="1">
              <a:off x="426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 rot="-1800000" flipH="1" flipV="1">
              <a:off x="415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2" name="Line 19"/>
            <p:cNvSpPr>
              <a:spLocks noChangeShapeType="1"/>
            </p:cNvSpPr>
            <p:nvPr/>
          </p:nvSpPr>
          <p:spPr bwMode="auto">
            <a:xfrm rot="-1800000" flipH="1" flipV="1">
              <a:off x="403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3" name="Line 20"/>
            <p:cNvSpPr>
              <a:spLocks noChangeShapeType="1"/>
            </p:cNvSpPr>
            <p:nvPr/>
          </p:nvSpPr>
          <p:spPr bwMode="auto">
            <a:xfrm rot="-1800000" flipH="1" flipV="1">
              <a:off x="39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4" name="Line 21"/>
            <p:cNvSpPr>
              <a:spLocks noChangeShapeType="1"/>
            </p:cNvSpPr>
            <p:nvPr/>
          </p:nvSpPr>
          <p:spPr bwMode="auto">
            <a:xfrm rot="-1800000" flipH="1" flipV="1">
              <a:off x="3804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5" name="Line 22"/>
            <p:cNvSpPr>
              <a:spLocks noChangeShapeType="1"/>
            </p:cNvSpPr>
            <p:nvPr/>
          </p:nvSpPr>
          <p:spPr bwMode="auto">
            <a:xfrm rot="-1800000" flipH="1" flipV="1">
              <a:off x="3688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6" name="Line 23"/>
            <p:cNvSpPr>
              <a:spLocks noChangeShapeType="1"/>
            </p:cNvSpPr>
            <p:nvPr/>
          </p:nvSpPr>
          <p:spPr bwMode="auto">
            <a:xfrm rot="-1800000" flipH="1" flipV="1">
              <a:off x="357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7" name="Line 24"/>
            <p:cNvSpPr>
              <a:spLocks noChangeShapeType="1"/>
            </p:cNvSpPr>
            <p:nvPr/>
          </p:nvSpPr>
          <p:spPr bwMode="auto">
            <a:xfrm rot="-1800000" flipH="1" flipV="1">
              <a:off x="3456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8" name="Line 25"/>
            <p:cNvSpPr>
              <a:spLocks noChangeShapeType="1"/>
            </p:cNvSpPr>
            <p:nvPr/>
          </p:nvSpPr>
          <p:spPr bwMode="auto">
            <a:xfrm rot="-1800000" flipH="1" flipV="1">
              <a:off x="334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79" name="Line 26"/>
            <p:cNvSpPr>
              <a:spLocks noChangeShapeType="1"/>
            </p:cNvSpPr>
            <p:nvPr/>
          </p:nvSpPr>
          <p:spPr bwMode="auto">
            <a:xfrm rot="-1800000" flipH="1" flipV="1">
              <a:off x="322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0" name="Line 27"/>
            <p:cNvSpPr>
              <a:spLocks noChangeShapeType="1"/>
            </p:cNvSpPr>
            <p:nvPr/>
          </p:nvSpPr>
          <p:spPr bwMode="auto">
            <a:xfrm rot="-1800000" flipH="1" flipV="1">
              <a:off x="310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1" name="Line 28"/>
            <p:cNvSpPr>
              <a:spLocks noChangeShapeType="1"/>
            </p:cNvSpPr>
            <p:nvPr/>
          </p:nvSpPr>
          <p:spPr bwMode="auto">
            <a:xfrm rot="-1800000" flipH="1" flipV="1">
              <a:off x="299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2" name="Line 29"/>
            <p:cNvSpPr>
              <a:spLocks noChangeShapeType="1"/>
            </p:cNvSpPr>
            <p:nvPr/>
          </p:nvSpPr>
          <p:spPr bwMode="auto">
            <a:xfrm rot="-1800000" flipH="1" flipV="1">
              <a:off x="287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3" name="Line 30"/>
            <p:cNvSpPr>
              <a:spLocks noChangeShapeType="1"/>
            </p:cNvSpPr>
            <p:nvPr/>
          </p:nvSpPr>
          <p:spPr bwMode="auto">
            <a:xfrm rot="-1800000" flipH="1" flipV="1">
              <a:off x="276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4" name="Line 31"/>
            <p:cNvSpPr>
              <a:spLocks noChangeShapeType="1"/>
            </p:cNvSpPr>
            <p:nvPr/>
          </p:nvSpPr>
          <p:spPr bwMode="auto">
            <a:xfrm rot="-1800000" flipH="1" flipV="1">
              <a:off x="264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5" name="Line 32"/>
            <p:cNvSpPr>
              <a:spLocks noChangeShapeType="1"/>
            </p:cNvSpPr>
            <p:nvPr/>
          </p:nvSpPr>
          <p:spPr bwMode="auto">
            <a:xfrm rot="-1800000" flipH="1" flipV="1">
              <a:off x="253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6" name="Line 33"/>
            <p:cNvSpPr>
              <a:spLocks noChangeShapeType="1"/>
            </p:cNvSpPr>
            <p:nvPr/>
          </p:nvSpPr>
          <p:spPr bwMode="auto">
            <a:xfrm rot="-1800000" flipH="1" flipV="1">
              <a:off x="241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7" name="Line 34"/>
            <p:cNvSpPr>
              <a:spLocks noChangeShapeType="1"/>
            </p:cNvSpPr>
            <p:nvPr/>
          </p:nvSpPr>
          <p:spPr bwMode="auto">
            <a:xfrm rot="-1800000" flipH="1" flipV="1">
              <a:off x="2299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8" name="Line 35"/>
            <p:cNvSpPr>
              <a:spLocks noChangeShapeType="1"/>
            </p:cNvSpPr>
            <p:nvPr/>
          </p:nvSpPr>
          <p:spPr bwMode="auto">
            <a:xfrm rot="-1800000" flipH="1" flipV="1">
              <a:off x="2183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89" name="Line 36"/>
            <p:cNvSpPr>
              <a:spLocks noChangeShapeType="1"/>
            </p:cNvSpPr>
            <p:nvPr/>
          </p:nvSpPr>
          <p:spPr bwMode="auto">
            <a:xfrm rot="-1800000" flipH="1" flipV="1">
              <a:off x="206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0" name="Line 37"/>
            <p:cNvSpPr>
              <a:spLocks noChangeShapeType="1"/>
            </p:cNvSpPr>
            <p:nvPr/>
          </p:nvSpPr>
          <p:spPr bwMode="auto">
            <a:xfrm rot="-1800000" flipH="1" flipV="1">
              <a:off x="1951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 rot="-1800000" flipH="1" flipV="1">
              <a:off x="1835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 rot="-1800000" flipH="1" flipV="1">
              <a:off x="1720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rot="-1800000" flipH="1" flipV="1">
              <a:off x="1602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94" name="Line 41"/>
            <p:cNvSpPr>
              <a:spLocks noChangeShapeType="1"/>
            </p:cNvSpPr>
            <p:nvPr/>
          </p:nvSpPr>
          <p:spPr bwMode="auto">
            <a:xfrm rot="-1800000" flipH="1" flipV="1">
              <a:off x="1487" y="1205"/>
              <a:ext cx="0" cy="12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5852" name="Rectangle 43"/>
          <p:cNvSpPr>
            <a:spLocks noChangeArrowheads="1"/>
          </p:cNvSpPr>
          <p:nvPr/>
        </p:nvSpPr>
        <p:spPr bwMode="auto">
          <a:xfrm>
            <a:off x="3218718" y="2453759"/>
            <a:ext cx="184731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3" name="Rectangle 44"/>
          <p:cNvSpPr>
            <a:spLocks noChangeArrowheads="1"/>
          </p:cNvSpPr>
          <p:nvPr/>
        </p:nvSpPr>
        <p:spPr bwMode="auto">
          <a:xfrm>
            <a:off x="8640763" y="2495034"/>
            <a:ext cx="512762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35855" name="Rectangle 61"/>
          <p:cNvSpPr>
            <a:spLocks noChangeArrowheads="1"/>
          </p:cNvSpPr>
          <p:nvPr/>
        </p:nvSpPr>
        <p:spPr bwMode="auto">
          <a:xfrm>
            <a:off x="3276600" y="2882384"/>
            <a:ext cx="742950" cy="3693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sp>
        <p:nvSpPr>
          <p:cNvPr id="571455" name="AutoShape 63"/>
          <p:cNvSpPr>
            <a:spLocks noChangeArrowheads="1"/>
          </p:cNvSpPr>
          <p:nvPr/>
        </p:nvSpPr>
        <p:spPr bwMode="auto">
          <a:xfrm rot="5400000">
            <a:off x="2512121" y="5492235"/>
            <a:ext cx="224035" cy="369332"/>
          </a:xfrm>
          <a:prstGeom prst="homePlate">
            <a:avLst>
              <a:gd name="adj" fmla="val 36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s-HN"/>
          </a:p>
        </p:txBody>
      </p:sp>
      <p:sp>
        <p:nvSpPr>
          <p:cNvPr id="35858" name="Line 64"/>
          <p:cNvSpPr>
            <a:spLocks noChangeShapeType="1"/>
          </p:cNvSpPr>
          <p:nvPr/>
        </p:nvSpPr>
        <p:spPr bwMode="auto">
          <a:xfrm flipH="1">
            <a:off x="2200276" y="5619750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9" name="Line 65"/>
          <p:cNvSpPr>
            <a:spLocks noChangeShapeType="1"/>
          </p:cNvSpPr>
          <p:nvPr/>
        </p:nvSpPr>
        <p:spPr bwMode="auto">
          <a:xfrm flipH="1">
            <a:off x="2200276" y="5819775"/>
            <a:ext cx="1000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" name="Group 63"/>
          <p:cNvGrpSpPr/>
          <p:nvPr/>
        </p:nvGrpSpPr>
        <p:grpSpPr>
          <a:xfrm>
            <a:off x="1937230" y="1524000"/>
            <a:ext cx="708074" cy="1295400"/>
            <a:chOff x="512064" y="1676400"/>
            <a:chExt cx="274320" cy="1295400"/>
          </a:xfrm>
          <a:solidFill>
            <a:srgbClr val="FFFF00"/>
          </a:solidFill>
        </p:grpSpPr>
        <p:sp>
          <p:nvSpPr>
            <p:cNvPr id="61" name="Can 60"/>
            <p:cNvSpPr/>
            <p:nvPr/>
          </p:nvSpPr>
          <p:spPr>
            <a:xfrm>
              <a:off x="533400" y="2590800"/>
              <a:ext cx="228600" cy="3810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Can 62"/>
            <p:cNvSpPr/>
            <p:nvPr/>
          </p:nvSpPr>
          <p:spPr>
            <a:xfrm>
              <a:off x="609600" y="1676400"/>
              <a:ext cx="76200" cy="9144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512064" y="2514600"/>
              <a:ext cx="274320" cy="152400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6"/>
          <p:cNvGrpSpPr/>
          <p:nvPr/>
        </p:nvGrpSpPr>
        <p:grpSpPr>
          <a:xfrm>
            <a:off x="3273669" y="3121152"/>
            <a:ext cx="729762" cy="384048"/>
            <a:chOff x="448056" y="3121152"/>
            <a:chExt cx="283464" cy="384048"/>
          </a:xfrm>
          <a:solidFill>
            <a:srgbClr val="00B050"/>
          </a:solidFill>
        </p:grpSpPr>
        <p:sp>
          <p:nvSpPr>
            <p:cNvPr id="66" name="Can 65"/>
            <p:cNvSpPr/>
            <p:nvPr/>
          </p:nvSpPr>
          <p:spPr>
            <a:xfrm>
              <a:off x="493776" y="3200400"/>
              <a:ext cx="201168" cy="30480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48056" y="3121152"/>
              <a:ext cx="283464" cy="1554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8382000" y="2362200"/>
            <a:ext cx="255588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Freeform 68"/>
          <p:cNvSpPr/>
          <p:nvPr/>
        </p:nvSpPr>
        <p:spPr bwMode="auto">
          <a:xfrm>
            <a:off x="7511562" y="2417884"/>
            <a:ext cx="861646" cy="3421672"/>
          </a:xfrm>
          <a:custGeom>
            <a:avLst/>
            <a:gdLst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87569 h 3412881"/>
              <a:gd name="connsiteX1" fmla="*/ 473318 w 2557095"/>
              <a:gd name="connsiteY1" fmla="*/ 1383323 h 3412881"/>
              <a:gd name="connsiteX2" fmla="*/ 51288 w 2557095"/>
              <a:gd name="connsiteY2" fmla="*/ 3124200 h 3412881"/>
              <a:gd name="connsiteX3" fmla="*/ 165588 w 2557095"/>
              <a:gd name="connsiteY3" fmla="*/ 3115408 h 3412881"/>
              <a:gd name="connsiteX4" fmla="*/ 552449 w 2557095"/>
              <a:gd name="connsiteY4" fmla="*/ 1444869 h 3412881"/>
              <a:gd name="connsiteX5" fmla="*/ 2275741 w 2557095"/>
              <a:gd name="connsiteY5" fmla="*/ 257908 h 3412881"/>
              <a:gd name="connsiteX6" fmla="*/ 2240572 w 2557095"/>
              <a:gd name="connsiteY6" fmla="*/ 187569 h 3412881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557095"/>
              <a:gd name="connsiteY0" fmla="*/ 137746 h 3363058"/>
              <a:gd name="connsiteX1" fmla="*/ 473318 w 2557095"/>
              <a:gd name="connsiteY1" fmla="*/ 1333500 h 3363058"/>
              <a:gd name="connsiteX2" fmla="*/ 51288 w 2557095"/>
              <a:gd name="connsiteY2" fmla="*/ 3074377 h 3363058"/>
              <a:gd name="connsiteX3" fmla="*/ 165588 w 2557095"/>
              <a:gd name="connsiteY3" fmla="*/ 3065585 h 3363058"/>
              <a:gd name="connsiteX4" fmla="*/ 552449 w 2557095"/>
              <a:gd name="connsiteY4" fmla="*/ 1395046 h 3363058"/>
              <a:gd name="connsiteX5" fmla="*/ 2275741 w 2557095"/>
              <a:gd name="connsiteY5" fmla="*/ 208085 h 3363058"/>
              <a:gd name="connsiteX6" fmla="*/ 2240572 w 2557095"/>
              <a:gd name="connsiteY6" fmla="*/ 137746 h 3363058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240572 w 2285999"/>
              <a:gd name="connsiteY0" fmla="*/ 0 h 3225312"/>
              <a:gd name="connsiteX1" fmla="*/ 473318 w 2285999"/>
              <a:gd name="connsiteY1" fmla="*/ 1195754 h 3225312"/>
              <a:gd name="connsiteX2" fmla="*/ 51288 w 2285999"/>
              <a:gd name="connsiteY2" fmla="*/ 2936631 h 3225312"/>
              <a:gd name="connsiteX3" fmla="*/ 165588 w 2285999"/>
              <a:gd name="connsiteY3" fmla="*/ 2927839 h 3225312"/>
              <a:gd name="connsiteX4" fmla="*/ 552449 w 2285999"/>
              <a:gd name="connsiteY4" fmla="*/ 1257300 h 3225312"/>
              <a:gd name="connsiteX5" fmla="*/ 2275741 w 2285999"/>
              <a:gd name="connsiteY5" fmla="*/ 70339 h 3225312"/>
              <a:gd name="connsiteX6" fmla="*/ 2240572 w 2285999"/>
              <a:gd name="connsiteY6" fmla="*/ 0 h 3225312"/>
              <a:gd name="connsiteX0" fmla="*/ 2445726 w 2491153"/>
              <a:gd name="connsiteY0" fmla="*/ 0 h 3405554"/>
              <a:gd name="connsiteX1" fmla="*/ 678472 w 2491153"/>
              <a:gd name="connsiteY1" fmla="*/ 1195754 h 3405554"/>
              <a:gd name="connsiteX2" fmla="*/ 256442 w 2491153"/>
              <a:gd name="connsiteY2" fmla="*/ 2936631 h 3405554"/>
              <a:gd name="connsiteX3" fmla="*/ 370742 w 2491153"/>
              <a:gd name="connsiteY3" fmla="*/ 2927839 h 3405554"/>
              <a:gd name="connsiteX4" fmla="*/ 2480895 w 2491153"/>
              <a:gd name="connsiteY4" fmla="*/ 70339 h 3405554"/>
              <a:gd name="connsiteX5" fmla="*/ 2445726 w 2491153"/>
              <a:gd name="connsiteY5" fmla="*/ 0 h 340555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535114 w 2580541"/>
              <a:gd name="connsiteY0" fmla="*/ 0 h 3424604"/>
              <a:gd name="connsiteX1" fmla="*/ 345830 w 2580541"/>
              <a:gd name="connsiteY1" fmla="*/ 2936631 h 3424604"/>
              <a:gd name="connsiteX2" fmla="*/ 460130 w 2580541"/>
              <a:gd name="connsiteY2" fmla="*/ 2927839 h 3424604"/>
              <a:gd name="connsiteX3" fmla="*/ 2570283 w 2580541"/>
              <a:gd name="connsiteY3" fmla="*/ 70339 h 3424604"/>
              <a:gd name="connsiteX4" fmla="*/ 2535114 w 2580541"/>
              <a:gd name="connsiteY4" fmla="*/ 0 h 342460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445726 w 2491153"/>
              <a:gd name="connsiteY0" fmla="*/ 0 h 3405554"/>
              <a:gd name="connsiteX1" fmla="*/ 256442 w 2491153"/>
              <a:gd name="connsiteY1" fmla="*/ 2936631 h 3405554"/>
              <a:gd name="connsiteX2" fmla="*/ 370742 w 2491153"/>
              <a:gd name="connsiteY2" fmla="*/ 2927839 h 3405554"/>
              <a:gd name="connsiteX3" fmla="*/ 2480895 w 2491153"/>
              <a:gd name="connsiteY3" fmla="*/ 70339 h 3405554"/>
              <a:gd name="connsiteX4" fmla="*/ 2445726 w 2491153"/>
              <a:gd name="connsiteY4" fmla="*/ 0 h 3405554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89284 w 2234711"/>
              <a:gd name="connsiteY0" fmla="*/ 0 h 2939562"/>
              <a:gd name="connsiteX1" fmla="*/ 0 w 2234711"/>
              <a:gd name="connsiteY1" fmla="*/ 2936631 h 2939562"/>
              <a:gd name="connsiteX2" fmla="*/ 114300 w 2234711"/>
              <a:gd name="connsiteY2" fmla="*/ 2927839 h 2939562"/>
              <a:gd name="connsiteX3" fmla="*/ 2224453 w 2234711"/>
              <a:gd name="connsiteY3" fmla="*/ 70339 h 2939562"/>
              <a:gd name="connsiteX4" fmla="*/ 2189284 w 2234711"/>
              <a:gd name="connsiteY4" fmla="*/ 0 h 2939562"/>
              <a:gd name="connsiteX0" fmla="*/ 2137995 w 2183422"/>
              <a:gd name="connsiteY0" fmla="*/ 336625 h 3276187"/>
              <a:gd name="connsiteX1" fmla="*/ 1355480 w 2183422"/>
              <a:gd name="connsiteY1" fmla="*/ 637442 h 3276187"/>
              <a:gd name="connsiteX2" fmla="*/ 63011 w 2183422"/>
              <a:gd name="connsiteY2" fmla="*/ 3264464 h 3276187"/>
              <a:gd name="connsiteX3" fmla="*/ 2173164 w 2183422"/>
              <a:gd name="connsiteY3" fmla="*/ 406964 h 3276187"/>
              <a:gd name="connsiteX4" fmla="*/ 2137995 w 2183422"/>
              <a:gd name="connsiteY4" fmla="*/ 336625 h 3276187"/>
              <a:gd name="connsiteX0" fmla="*/ 2137995 w 2183422"/>
              <a:gd name="connsiteY0" fmla="*/ 0 h 2939562"/>
              <a:gd name="connsiteX1" fmla="*/ 1355480 w 2183422"/>
              <a:gd name="connsiteY1" fmla="*/ 300817 h 2939562"/>
              <a:gd name="connsiteX2" fmla="*/ 63011 w 2183422"/>
              <a:gd name="connsiteY2" fmla="*/ 2927839 h 2939562"/>
              <a:gd name="connsiteX3" fmla="*/ 2173164 w 2183422"/>
              <a:gd name="connsiteY3" fmla="*/ 70339 h 2939562"/>
              <a:gd name="connsiteX4" fmla="*/ 2137995 w 2183422"/>
              <a:gd name="connsiteY4" fmla="*/ 0 h 2939562"/>
              <a:gd name="connsiteX0" fmla="*/ 1373065 w 1418492"/>
              <a:gd name="connsiteY0" fmla="*/ 408021 h 726831"/>
              <a:gd name="connsiteX1" fmla="*/ 590550 w 1418492"/>
              <a:gd name="connsiteY1" fmla="*/ 708838 h 726831"/>
              <a:gd name="connsiteX2" fmla="*/ 713643 w 1418492"/>
              <a:gd name="connsiteY2" fmla="*/ 715108 h 726831"/>
              <a:gd name="connsiteX3" fmla="*/ 1408234 w 1418492"/>
              <a:gd name="connsiteY3" fmla="*/ 478360 h 726831"/>
              <a:gd name="connsiteX4" fmla="*/ 1373065 w 1418492"/>
              <a:gd name="connsiteY4" fmla="*/ 408021 h 726831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1373065 w 1418492"/>
              <a:gd name="connsiteY0" fmla="*/ 0 h 318810"/>
              <a:gd name="connsiteX1" fmla="*/ 590550 w 1418492"/>
              <a:gd name="connsiteY1" fmla="*/ 300817 h 318810"/>
              <a:gd name="connsiteX2" fmla="*/ 713643 w 1418492"/>
              <a:gd name="connsiteY2" fmla="*/ 307087 h 318810"/>
              <a:gd name="connsiteX3" fmla="*/ 1408234 w 1418492"/>
              <a:gd name="connsiteY3" fmla="*/ 70339 h 318810"/>
              <a:gd name="connsiteX4" fmla="*/ 1373065 w 1418492"/>
              <a:gd name="connsiteY4" fmla="*/ 0 h 318810"/>
              <a:gd name="connsiteX0" fmla="*/ 782515 w 827942"/>
              <a:gd name="connsiteY0" fmla="*/ 0 h 318810"/>
              <a:gd name="connsiteX1" fmla="*/ 0 w 827942"/>
              <a:gd name="connsiteY1" fmla="*/ 300817 h 318810"/>
              <a:gd name="connsiteX2" fmla="*/ 123093 w 827942"/>
              <a:gd name="connsiteY2" fmla="*/ 307087 h 318810"/>
              <a:gd name="connsiteX3" fmla="*/ 817684 w 827942"/>
              <a:gd name="connsiteY3" fmla="*/ 70339 h 318810"/>
              <a:gd name="connsiteX4" fmla="*/ 782515 w 827942"/>
              <a:gd name="connsiteY4" fmla="*/ 0 h 318810"/>
              <a:gd name="connsiteX0" fmla="*/ 835269 w 880696"/>
              <a:gd name="connsiteY0" fmla="*/ 0 h 326341"/>
              <a:gd name="connsiteX1" fmla="*/ 0 w 880696"/>
              <a:gd name="connsiteY1" fmla="*/ 308348 h 326341"/>
              <a:gd name="connsiteX2" fmla="*/ 123093 w 880696"/>
              <a:gd name="connsiteY2" fmla="*/ 314618 h 326341"/>
              <a:gd name="connsiteX3" fmla="*/ 817684 w 880696"/>
              <a:gd name="connsiteY3" fmla="*/ 77870 h 326341"/>
              <a:gd name="connsiteX4" fmla="*/ 835269 w 880696"/>
              <a:gd name="connsiteY4" fmla="*/ 0 h 326341"/>
              <a:gd name="connsiteX0" fmla="*/ 835269 w 835269"/>
              <a:gd name="connsiteY0" fmla="*/ 0 h 326341"/>
              <a:gd name="connsiteX1" fmla="*/ 0 w 835269"/>
              <a:gd name="connsiteY1" fmla="*/ 308348 h 326341"/>
              <a:gd name="connsiteX2" fmla="*/ 123093 w 835269"/>
              <a:gd name="connsiteY2" fmla="*/ 314618 h 326341"/>
              <a:gd name="connsiteX3" fmla="*/ 817684 w 835269"/>
              <a:gd name="connsiteY3" fmla="*/ 77870 h 326341"/>
              <a:gd name="connsiteX4" fmla="*/ 835269 w 835269"/>
              <a:gd name="connsiteY4" fmla="*/ 0 h 326341"/>
              <a:gd name="connsiteX0" fmla="*/ 965688 w 965688"/>
              <a:gd name="connsiteY0" fmla="*/ 0 h 1364139"/>
              <a:gd name="connsiteX1" fmla="*/ 130419 w 965688"/>
              <a:gd name="connsiteY1" fmla="*/ 308348 h 1364139"/>
              <a:gd name="connsiteX2" fmla="*/ 807427 w 965688"/>
              <a:gd name="connsiteY2" fmla="*/ 1363094 h 1364139"/>
              <a:gd name="connsiteX3" fmla="*/ 253512 w 965688"/>
              <a:gd name="connsiteY3" fmla="*/ 314618 h 1364139"/>
              <a:gd name="connsiteX4" fmla="*/ 948103 w 965688"/>
              <a:gd name="connsiteY4" fmla="*/ 77870 h 1364139"/>
              <a:gd name="connsiteX5" fmla="*/ 965688 w 965688"/>
              <a:gd name="connsiteY5" fmla="*/ 0 h 1364139"/>
              <a:gd name="connsiteX0" fmla="*/ 965688 w 965688"/>
              <a:gd name="connsiteY0" fmla="*/ 0 h 1485123"/>
              <a:gd name="connsiteX1" fmla="*/ 130419 w 965688"/>
              <a:gd name="connsiteY1" fmla="*/ 308348 h 1485123"/>
              <a:gd name="connsiteX2" fmla="*/ 807427 w 965688"/>
              <a:gd name="connsiteY2" fmla="*/ 1363094 h 1485123"/>
              <a:gd name="connsiteX3" fmla="*/ 860181 w 965688"/>
              <a:gd name="connsiteY3" fmla="*/ 1310377 h 1485123"/>
              <a:gd name="connsiteX4" fmla="*/ 253512 w 965688"/>
              <a:gd name="connsiteY4" fmla="*/ 314618 h 1485123"/>
              <a:gd name="connsiteX5" fmla="*/ 948103 w 965688"/>
              <a:gd name="connsiteY5" fmla="*/ 77870 h 1485123"/>
              <a:gd name="connsiteX6" fmla="*/ 965688 w 965688"/>
              <a:gd name="connsiteY6" fmla="*/ 0 h 1485123"/>
              <a:gd name="connsiteX0" fmla="*/ 965688 w 974481"/>
              <a:gd name="connsiteY0" fmla="*/ 0 h 2938308"/>
              <a:gd name="connsiteX1" fmla="*/ 130419 w 974481"/>
              <a:gd name="connsiteY1" fmla="*/ 308348 h 2938308"/>
              <a:gd name="connsiteX2" fmla="*/ 807427 w 974481"/>
              <a:gd name="connsiteY2" fmla="*/ 1363094 h 2938308"/>
              <a:gd name="connsiteX3" fmla="*/ 939312 w 974481"/>
              <a:gd name="connsiteY3" fmla="*/ 2929522 h 2938308"/>
              <a:gd name="connsiteX4" fmla="*/ 860181 w 974481"/>
              <a:gd name="connsiteY4" fmla="*/ 1310377 h 2938308"/>
              <a:gd name="connsiteX5" fmla="*/ 253512 w 974481"/>
              <a:gd name="connsiteY5" fmla="*/ 314618 h 2938308"/>
              <a:gd name="connsiteX6" fmla="*/ 948103 w 974481"/>
              <a:gd name="connsiteY6" fmla="*/ 77870 h 2938308"/>
              <a:gd name="connsiteX7" fmla="*/ 965688 w 974481"/>
              <a:gd name="connsiteY7" fmla="*/ 0 h 2938308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53512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965688 w 1066800"/>
              <a:gd name="connsiteY0" fmla="*/ 0 h 3191849"/>
              <a:gd name="connsiteX1" fmla="*/ 130419 w 1066800"/>
              <a:gd name="connsiteY1" fmla="*/ 308348 h 3191849"/>
              <a:gd name="connsiteX2" fmla="*/ 807427 w 1066800"/>
              <a:gd name="connsiteY2" fmla="*/ 1363094 h 3191849"/>
              <a:gd name="connsiteX3" fmla="*/ 939312 w 1066800"/>
              <a:gd name="connsiteY3" fmla="*/ 2929522 h 3191849"/>
              <a:gd name="connsiteX4" fmla="*/ 1053612 w 1066800"/>
              <a:gd name="connsiteY4" fmla="*/ 2921992 h 3191849"/>
              <a:gd name="connsiteX5" fmla="*/ 860181 w 1066800"/>
              <a:gd name="connsiteY5" fmla="*/ 1310377 h 3191849"/>
              <a:gd name="connsiteX6" fmla="*/ 209551 w 1066800"/>
              <a:gd name="connsiteY6" fmla="*/ 314618 h 3191849"/>
              <a:gd name="connsiteX7" fmla="*/ 948103 w 1066800"/>
              <a:gd name="connsiteY7" fmla="*/ 77870 h 3191849"/>
              <a:gd name="connsiteX8" fmla="*/ 965688 w 1066800"/>
              <a:gd name="connsiteY8" fmla="*/ 0 h 3191849"/>
              <a:gd name="connsiteX0" fmla="*/ 835269 w 936381"/>
              <a:gd name="connsiteY0" fmla="*/ 0 h 3191849"/>
              <a:gd name="connsiteX1" fmla="*/ 0 w 936381"/>
              <a:gd name="connsiteY1" fmla="*/ 308348 h 3191849"/>
              <a:gd name="connsiteX2" fmla="*/ 677008 w 936381"/>
              <a:gd name="connsiteY2" fmla="*/ 1363094 h 3191849"/>
              <a:gd name="connsiteX3" fmla="*/ 808893 w 936381"/>
              <a:gd name="connsiteY3" fmla="*/ 2929522 h 3191849"/>
              <a:gd name="connsiteX4" fmla="*/ 923193 w 936381"/>
              <a:gd name="connsiteY4" fmla="*/ 2921992 h 3191849"/>
              <a:gd name="connsiteX5" fmla="*/ 729762 w 936381"/>
              <a:gd name="connsiteY5" fmla="*/ 1310377 h 3191849"/>
              <a:gd name="connsiteX6" fmla="*/ 79132 w 936381"/>
              <a:gd name="connsiteY6" fmla="*/ 314618 h 3191849"/>
              <a:gd name="connsiteX7" fmla="*/ 817684 w 936381"/>
              <a:gd name="connsiteY7" fmla="*/ 77870 h 3191849"/>
              <a:gd name="connsiteX8" fmla="*/ 835269 w 936381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105509 w 962758"/>
              <a:gd name="connsiteY6" fmla="*/ 314618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2758"/>
              <a:gd name="connsiteY0" fmla="*/ 0 h 3191849"/>
              <a:gd name="connsiteX1" fmla="*/ 0 w 962758"/>
              <a:gd name="connsiteY1" fmla="*/ 308348 h 3191849"/>
              <a:gd name="connsiteX2" fmla="*/ 703385 w 962758"/>
              <a:gd name="connsiteY2" fmla="*/ 1363094 h 3191849"/>
              <a:gd name="connsiteX3" fmla="*/ 835270 w 962758"/>
              <a:gd name="connsiteY3" fmla="*/ 2929522 h 3191849"/>
              <a:gd name="connsiteX4" fmla="*/ 949570 w 962758"/>
              <a:gd name="connsiteY4" fmla="*/ 2921992 h 3191849"/>
              <a:gd name="connsiteX5" fmla="*/ 756139 w 962758"/>
              <a:gd name="connsiteY5" fmla="*/ 1310377 h 3191849"/>
              <a:gd name="connsiteX6" fmla="*/ 96717 w 962758"/>
              <a:gd name="connsiteY6" fmla="*/ 329680 h 3191849"/>
              <a:gd name="connsiteX7" fmla="*/ 844061 w 962758"/>
              <a:gd name="connsiteY7" fmla="*/ 77870 h 3191849"/>
              <a:gd name="connsiteX8" fmla="*/ 861646 w 962758"/>
              <a:gd name="connsiteY8" fmla="*/ 0 h 319184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67155"/>
              <a:gd name="connsiteY0" fmla="*/ 0 h 3189339"/>
              <a:gd name="connsiteX1" fmla="*/ 0 w 967155"/>
              <a:gd name="connsiteY1" fmla="*/ 308348 h 3189339"/>
              <a:gd name="connsiteX2" fmla="*/ 703385 w 967155"/>
              <a:gd name="connsiteY2" fmla="*/ 1363094 h 3189339"/>
              <a:gd name="connsiteX3" fmla="*/ 835270 w 967155"/>
              <a:gd name="connsiteY3" fmla="*/ 2929522 h 3189339"/>
              <a:gd name="connsiteX4" fmla="*/ 949570 w 967155"/>
              <a:gd name="connsiteY4" fmla="*/ 2921992 h 3189339"/>
              <a:gd name="connsiteX5" fmla="*/ 729762 w 967155"/>
              <a:gd name="connsiteY5" fmla="*/ 1325440 h 3189339"/>
              <a:gd name="connsiteX6" fmla="*/ 96717 w 967155"/>
              <a:gd name="connsiteY6" fmla="*/ 329680 h 3189339"/>
              <a:gd name="connsiteX7" fmla="*/ 844061 w 967155"/>
              <a:gd name="connsiteY7" fmla="*/ 77870 h 3189339"/>
              <a:gd name="connsiteX8" fmla="*/ 861646 w 967155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23193"/>
              <a:gd name="connsiteY0" fmla="*/ 0 h 3189339"/>
              <a:gd name="connsiteX1" fmla="*/ 0 w 923193"/>
              <a:gd name="connsiteY1" fmla="*/ 308348 h 3189339"/>
              <a:gd name="connsiteX2" fmla="*/ 703385 w 923193"/>
              <a:gd name="connsiteY2" fmla="*/ 1363094 h 3189339"/>
              <a:gd name="connsiteX3" fmla="*/ 835270 w 923193"/>
              <a:gd name="connsiteY3" fmla="*/ 2929522 h 3189339"/>
              <a:gd name="connsiteX4" fmla="*/ 905608 w 923193"/>
              <a:gd name="connsiteY4" fmla="*/ 2921992 h 3189339"/>
              <a:gd name="connsiteX5" fmla="*/ 729762 w 923193"/>
              <a:gd name="connsiteY5" fmla="*/ 1325440 h 3189339"/>
              <a:gd name="connsiteX6" fmla="*/ 96717 w 923193"/>
              <a:gd name="connsiteY6" fmla="*/ 329680 h 3189339"/>
              <a:gd name="connsiteX7" fmla="*/ 844061 w 923193"/>
              <a:gd name="connsiteY7" fmla="*/ 77870 h 3189339"/>
              <a:gd name="connsiteX8" fmla="*/ 861646 w 923193"/>
              <a:gd name="connsiteY8" fmla="*/ 0 h 3189339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05608"/>
              <a:gd name="connsiteY0" fmla="*/ 0 h 3078885"/>
              <a:gd name="connsiteX1" fmla="*/ 0 w 905608"/>
              <a:gd name="connsiteY1" fmla="*/ 308348 h 3078885"/>
              <a:gd name="connsiteX2" fmla="*/ 703385 w 905608"/>
              <a:gd name="connsiteY2" fmla="*/ 1363094 h 3078885"/>
              <a:gd name="connsiteX3" fmla="*/ 835270 w 905608"/>
              <a:gd name="connsiteY3" fmla="*/ 2929522 h 3078885"/>
              <a:gd name="connsiteX4" fmla="*/ 905608 w 905608"/>
              <a:gd name="connsiteY4" fmla="*/ 2921992 h 3078885"/>
              <a:gd name="connsiteX5" fmla="*/ 729762 w 905608"/>
              <a:gd name="connsiteY5" fmla="*/ 1325440 h 3078885"/>
              <a:gd name="connsiteX6" fmla="*/ 96717 w 905608"/>
              <a:gd name="connsiteY6" fmla="*/ 329680 h 3078885"/>
              <a:gd name="connsiteX7" fmla="*/ 844061 w 905608"/>
              <a:gd name="connsiteY7" fmla="*/ 77870 h 3078885"/>
              <a:gd name="connsiteX8" fmla="*/ 861646 w 905608"/>
              <a:gd name="connsiteY8" fmla="*/ 0 h 3078885"/>
              <a:gd name="connsiteX0" fmla="*/ 861646 w 921728"/>
              <a:gd name="connsiteY0" fmla="*/ 0 h 2938308"/>
              <a:gd name="connsiteX1" fmla="*/ 0 w 921728"/>
              <a:gd name="connsiteY1" fmla="*/ 308348 h 2938308"/>
              <a:gd name="connsiteX2" fmla="*/ 703385 w 921728"/>
              <a:gd name="connsiteY2" fmla="*/ 1363094 h 2938308"/>
              <a:gd name="connsiteX3" fmla="*/ 835270 w 921728"/>
              <a:gd name="connsiteY3" fmla="*/ 2929522 h 2938308"/>
              <a:gd name="connsiteX4" fmla="*/ 905608 w 921728"/>
              <a:gd name="connsiteY4" fmla="*/ 2921992 h 2938308"/>
              <a:gd name="connsiteX5" fmla="*/ 729762 w 921728"/>
              <a:gd name="connsiteY5" fmla="*/ 1325440 h 2938308"/>
              <a:gd name="connsiteX6" fmla="*/ 96717 w 921728"/>
              <a:gd name="connsiteY6" fmla="*/ 329680 h 2938308"/>
              <a:gd name="connsiteX7" fmla="*/ 844061 w 921728"/>
              <a:gd name="connsiteY7" fmla="*/ 77870 h 2938308"/>
              <a:gd name="connsiteX8" fmla="*/ 861646 w 921728"/>
              <a:gd name="connsiteY8" fmla="*/ 0 h 2938308"/>
              <a:gd name="connsiteX0" fmla="*/ 861646 w 905608"/>
              <a:gd name="connsiteY0" fmla="*/ 0 h 2930777"/>
              <a:gd name="connsiteX1" fmla="*/ 0 w 905608"/>
              <a:gd name="connsiteY1" fmla="*/ 308348 h 2930777"/>
              <a:gd name="connsiteX2" fmla="*/ 703385 w 905608"/>
              <a:gd name="connsiteY2" fmla="*/ 1363094 h 2930777"/>
              <a:gd name="connsiteX3" fmla="*/ 747347 w 905608"/>
              <a:gd name="connsiteY3" fmla="*/ 2921991 h 2930777"/>
              <a:gd name="connsiteX4" fmla="*/ 905608 w 905608"/>
              <a:gd name="connsiteY4" fmla="*/ 2921992 h 2930777"/>
              <a:gd name="connsiteX5" fmla="*/ 729762 w 905608"/>
              <a:gd name="connsiteY5" fmla="*/ 1325440 h 2930777"/>
              <a:gd name="connsiteX6" fmla="*/ 96717 w 905608"/>
              <a:gd name="connsiteY6" fmla="*/ 329680 h 2930777"/>
              <a:gd name="connsiteX7" fmla="*/ 844061 w 905608"/>
              <a:gd name="connsiteY7" fmla="*/ 77870 h 2930777"/>
              <a:gd name="connsiteX8" fmla="*/ 861646 w 905608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26477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703385 w 861646"/>
              <a:gd name="connsiteY2" fmla="*/ 1363094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29762 w 861646"/>
              <a:gd name="connsiteY5" fmla="*/ 1325440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  <a:gd name="connsiteX0" fmla="*/ 861646 w 861646"/>
              <a:gd name="connsiteY0" fmla="*/ 0 h 2930777"/>
              <a:gd name="connsiteX1" fmla="*/ 0 w 861646"/>
              <a:gd name="connsiteY1" fmla="*/ 308348 h 2930777"/>
              <a:gd name="connsiteX2" fmla="*/ 659424 w 861646"/>
              <a:gd name="connsiteY2" fmla="*/ 1295316 h 2930777"/>
              <a:gd name="connsiteX3" fmla="*/ 747347 w 861646"/>
              <a:gd name="connsiteY3" fmla="*/ 2921991 h 2930777"/>
              <a:gd name="connsiteX4" fmla="*/ 800100 w 861646"/>
              <a:gd name="connsiteY4" fmla="*/ 2921992 h 2930777"/>
              <a:gd name="connsiteX5" fmla="*/ 712177 w 861646"/>
              <a:gd name="connsiteY5" fmla="*/ 1302848 h 2930777"/>
              <a:gd name="connsiteX6" fmla="*/ 96717 w 861646"/>
              <a:gd name="connsiteY6" fmla="*/ 329680 h 2930777"/>
              <a:gd name="connsiteX7" fmla="*/ 844061 w 861646"/>
              <a:gd name="connsiteY7" fmla="*/ 77870 h 2930777"/>
              <a:gd name="connsiteX8" fmla="*/ 861646 w 861646"/>
              <a:gd name="connsiteY8" fmla="*/ 0 h 293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646" h="2930777">
                <a:moveTo>
                  <a:pt x="861646" y="0"/>
                </a:moveTo>
                <a:cubicBezTo>
                  <a:pt x="183174" y="1706"/>
                  <a:pt x="11722" y="265848"/>
                  <a:pt x="0" y="308348"/>
                </a:cubicBezTo>
                <a:cubicBezTo>
                  <a:pt x="106973" y="525489"/>
                  <a:pt x="489440" y="1015628"/>
                  <a:pt x="659424" y="1295316"/>
                </a:cubicBezTo>
                <a:cubicBezTo>
                  <a:pt x="678474" y="1776109"/>
                  <a:pt x="738555" y="2930777"/>
                  <a:pt x="747347" y="2921991"/>
                </a:cubicBezTo>
                <a:cubicBezTo>
                  <a:pt x="833805" y="2905674"/>
                  <a:pt x="738554" y="2903164"/>
                  <a:pt x="800100" y="2921992"/>
                </a:cubicBezTo>
                <a:cubicBezTo>
                  <a:pt x="782515" y="2654645"/>
                  <a:pt x="722435" y="1556669"/>
                  <a:pt x="712177" y="1302848"/>
                </a:cubicBezTo>
                <a:cubicBezTo>
                  <a:pt x="411773" y="860756"/>
                  <a:pt x="145075" y="472339"/>
                  <a:pt x="96717" y="329680"/>
                </a:cubicBezTo>
                <a:cubicBezTo>
                  <a:pt x="133352" y="269759"/>
                  <a:pt x="304800" y="104896"/>
                  <a:pt x="844061" y="77870"/>
                </a:cubicBezTo>
                <a:cubicBezTo>
                  <a:pt x="800099" y="19254"/>
                  <a:pt x="836734" y="92524"/>
                  <a:pt x="861646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>
              <a:latin typeface="Times New Roman" pitchFamily="18" charset="0"/>
            </a:endParaRPr>
          </a:p>
        </p:txBody>
      </p:sp>
      <p:sp>
        <p:nvSpPr>
          <p:cNvPr id="571434" name="Rectangle 42"/>
          <p:cNvSpPr>
            <a:spLocks noChangeArrowheads="1"/>
          </p:cNvSpPr>
          <p:nvPr/>
        </p:nvSpPr>
        <p:spPr bwMode="auto">
          <a:xfrm>
            <a:off x="4311162" y="2373924"/>
            <a:ext cx="4044463" cy="219808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s-HN"/>
          </a:p>
        </p:txBody>
      </p:sp>
      <p:sp>
        <p:nvSpPr>
          <p:cNvPr id="571452" name="AutoShape 60"/>
          <p:cNvSpPr>
            <a:spLocks/>
          </p:cNvSpPr>
          <p:nvPr/>
        </p:nvSpPr>
        <p:spPr bwMode="auto">
          <a:xfrm>
            <a:off x="8845550" y="1514951"/>
            <a:ext cx="88900" cy="380048"/>
          </a:xfrm>
          <a:prstGeom prst="rightBracket">
            <a:avLst>
              <a:gd name="adj" fmla="val 25000"/>
            </a:avLst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anchor="ctr">
            <a:spAutoFit/>
          </a:bodyPr>
          <a:lstStyle/>
          <a:p>
            <a:endParaRPr lang="es-HN"/>
          </a:p>
        </p:txBody>
      </p:sp>
      <p:grpSp>
        <p:nvGrpSpPr>
          <p:cNvPr id="70" name="Group 69"/>
          <p:cNvGrpSpPr/>
          <p:nvPr/>
        </p:nvGrpSpPr>
        <p:grpSpPr>
          <a:xfrm>
            <a:off x="9796710" y="1041619"/>
            <a:ext cx="90973" cy="382627"/>
            <a:chOff x="8272709" y="1050410"/>
            <a:chExt cx="90973" cy="382627"/>
          </a:xfrm>
        </p:grpSpPr>
        <p:sp>
          <p:nvSpPr>
            <p:cNvPr id="571463" name="AutoShape 71"/>
            <p:cNvSpPr>
              <a:spLocks/>
            </p:cNvSpPr>
            <p:nvPr/>
          </p:nvSpPr>
          <p:spPr bwMode="auto">
            <a:xfrm>
              <a:off x="8274782" y="1052989"/>
              <a:ext cx="88900" cy="380048"/>
            </a:xfrm>
            <a:prstGeom prst="rightBracket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  <p:sp>
          <p:nvSpPr>
            <p:cNvPr id="571464" name="Rectangle 72"/>
            <p:cNvSpPr>
              <a:spLocks noChangeArrowheads="1"/>
            </p:cNvSpPr>
            <p:nvPr/>
          </p:nvSpPr>
          <p:spPr bwMode="auto">
            <a:xfrm>
              <a:off x="8272709" y="1050410"/>
              <a:ext cx="4445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s-HN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3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1.48148E-6 C 0.02968 -0.07361 0.05954 -0.14722 0.08437 -0.16667 C 0.10954 -0.18611 0.13906 -0.15834 0.14999 -0.11736 C 0.16093 -0.07639 0.14878 0.05023 0.14999 0.0794 " pathEditMode="relative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C -0.00018 0.01806 0.00243 0.09329 -0.00139 0.11227 C -0.00521 0.13171 -0.01841 0.11296 -0.02292 0.1129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-0.047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22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7556E-17 C -0.08681 0.01343 -0.1724 0.02824 -0.20868 0.05648 C -0.24497 0.08472 -0.22552 0.14745 -0.21719 0.16875 C -0.20886 0.19005 -0.17083 0.18125 -0.15868 0.18449 " pathEditMode="relative" rAng="0" ptsTypes="aaas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4765 L -2.5E-6 -3.3310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8 0.18449 C -0.16945 0.18241 -0.21493 0.19352 -0.22309 0.17153 C -0.23125 0.14954 -0.24462 0.08125 -0.20764 0.05232 C -0.17066 0.02338 -0.08698 0.01019 -0.00087 -0.00139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3334 L 0 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71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99 0.07939 C 0.15885 -0.01042 0.16787 -0.10001 0.15121 -0.13496 C 0.13454 -0.16992 0.07534 -0.16575 0.04999 -0.13033 C 0.02465 -0.09492 0.00156 0.05856 -0.00122 0.07777 " pathEditMode="relative" ptsTypes="aa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1" grpId="0" animBg="1"/>
      <p:bldP spid="571455" grpId="0" animBg="1"/>
      <p:bldP spid="571455" grpId="1" animBg="1"/>
      <p:bldP spid="69" grpId="0" animBg="1"/>
      <p:bldP spid="571434" grpId="0" animBg="1"/>
      <p:bldP spid="571434" grpId="1" animBg="1"/>
      <p:bldP spid="571452" grpId="0" animBg="1"/>
      <p:bldP spid="571452" grpId="1" animBg="1"/>
      <p:bldP spid="571452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2693"/>
            <a:ext cx="11344275" cy="494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694596" y="3038297"/>
            <a:ext cx="352782" cy="126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44208" y="1102213"/>
            <a:ext cx="43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Dump poorly flocculated water channel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 bwMode="auto">
          <a:xfrm rot="10800000" flipV="1">
            <a:off x="2245283" y="1286879"/>
            <a:ext cx="798924" cy="1017642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26945" y="1410845"/>
            <a:ext cx="454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Exit Weir that controls water levels all the way upstream to the next free fall (LFOM!)</a:t>
            </a:r>
          </a:p>
        </p:txBody>
      </p:sp>
      <p:cxnSp>
        <p:nvCxnSpPr>
          <p:cNvPr id="31" name="Elbow Connector 30"/>
          <p:cNvCxnSpPr>
            <a:stCxn id="27" idx="1"/>
            <a:endCxn id="3" idx="0"/>
          </p:cNvCxnSpPr>
          <p:nvPr/>
        </p:nvCxnSpPr>
        <p:spPr bwMode="auto">
          <a:xfrm rot="10800000" flipV="1">
            <a:off x="2977020" y="1734010"/>
            <a:ext cx="1649924" cy="546324"/>
          </a:xfrm>
          <a:prstGeom prst="curvedConnector2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" name="Rectangle 2"/>
          <p:cNvSpPr/>
          <p:nvPr/>
        </p:nvSpPr>
        <p:spPr bwMode="auto">
          <a:xfrm>
            <a:off x="2884655" y="2280334"/>
            <a:ext cx="184731" cy="3693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9076" y="2551340"/>
            <a:ext cx="374120" cy="50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2764418" y="2951653"/>
            <a:ext cx="383722" cy="34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Block Arc 6"/>
          <p:cNvSpPr/>
          <p:nvPr/>
        </p:nvSpPr>
        <p:spPr bwMode="auto">
          <a:xfrm rot="10800000">
            <a:off x="1826823" y="2657153"/>
            <a:ext cx="1307029" cy="1192308"/>
          </a:xfrm>
          <a:prstGeom prst="blockArc">
            <a:avLst>
              <a:gd name="adj1" fmla="val 10800000"/>
              <a:gd name="adj2" fmla="val 16200000"/>
              <a:gd name="adj3" fmla="val 27381"/>
            </a:avLst>
          </a:prstGeom>
          <a:solidFill>
            <a:srgbClr val="A8C0D5"/>
          </a:solidFill>
          <a:ln w="12700" cap="flat" cmpd="sng" algn="ctr">
            <a:solidFill>
              <a:srgbClr val="98B7D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644856" y="2116781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1655367" y="2095760"/>
            <a:ext cx="259766" cy="51935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0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C -0.00065 0.04791 -0.00898 0.2331 -0.00429 0.28796 C -0.00312 0.31736 0.00612 0.32986 0.02813 0.32986 C 0.05013 0.32986 0.54466 0.33264 0.64792 0.33588 L 0.64883 0.38634 C 0.64896 0.38541 0.64896 0.37014 0.64883 0.32986 L 0.64792 0.14491 L 0.60821 0.03449 L 0.60729 0.00324 C 0.60729 0.00347 0.21966 0.01134 0.13972 0.00879 C 0.12644 0.0081 0.14024 -0.00695 0.12826 -0.01158 C 0.11628 -0.01621 0.10742 0.00231 0.10664 0.02662 C 0.10573 0.05092 0.10742 0.12291 0.10209 0.15069 C 0.09532 0.17986 0.10209 0.19166 0.07396 0.19305 C 0.04584 0.19444 -0.16484 0.19213 -0.22773 0.1919 " pathEditMode="relative" rAng="0" ptsTypes="AAAAAAAAAA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5" y="18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16667E-6 2.96296E-6 C -0.00091 0.04791 -0.01367 0.23287 -0.00559 0.28727 C 0.00222 0.33935 0.01993 0.32361 0.04753 0.32685 C 0.07748 0.3287 0.28008 0.33565 0.32774 0.34004 L 0.33034 0.3919 C 0.33086 0.39236 0.33138 0.38217 0.33138 0.34259 L 0.33034 0.15416 L 0.28334 0.03287 L 0.28334 0.00764 C 0.26081 0.00393 0.17513 0.01319 0.14753 0.01088 C 0.11993 0.00856 0.12566 -0.02917 0.11797 -0.00648 C 0.10222 0.00578 0.10144 0.12916 0.10144 0.14768 C 0.09362 0.18125 0.09284 0.19629 0.06993 0.19629 C 0.04701 0.19629 -0.16666 0.19352 -0.22903 0.19282 " pathEditMode="relative" rAng="0" ptsTypes="AAAAAAAAAAAAAA">
                                      <p:cBhvr>
                                        <p:cTn id="8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7943E-7803-1D43-A800-5DA6ADC337D3}"/>
              </a:ext>
            </a:extLst>
          </p:cNvPr>
          <p:cNvCxnSpPr/>
          <p:nvPr/>
        </p:nvCxnSpPr>
        <p:spPr bwMode="auto">
          <a:xfrm>
            <a:off x="5576623" y="4021616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48911-1C35-6743-BB8F-7D50D4791484}"/>
              </a:ext>
            </a:extLst>
          </p:cNvPr>
          <p:cNvCxnSpPr/>
          <p:nvPr/>
        </p:nvCxnSpPr>
        <p:spPr bwMode="auto">
          <a:xfrm rot="10800000">
            <a:off x="3439672" y="4020678"/>
            <a:ext cx="402336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scene3d>
            <a:camera prst="orthographicFront">
              <a:rot lat="0" lon="0" rev="18000000"/>
            </a:camera>
            <a:lightRig rig="threePt" dir="t"/>
          </a:scene3d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25F70-899A-2048-BA79-AA5308C67A85}"/>
              </a:ext>
            </a:extLst>
          </p:cNvPr>
          <p:cNvSpPr/>
          <p:nvPr/>
        </p:nvSpPr>
        <p:spPr bwMode="auto">
          <a:xfrm>
            <a:off x="4417621" y="0"/>
            <a:ext cx="4180114" cy="67199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57094-466F-F848-801E-63A54B92A773}"/>
              </a:ext>
            </a:extLst>
          </p:cNvPr>
          <p:cNvSpPr/>
          <p:nvPr/>
        </p:nvSpPr>
        <p:spPr bwMode="auto">
          <a:xfrm>
            <a:off x="6021065" y="5735786"/>
            <a:ext cx="973777" cy="97377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8BCE1-D8ED-6B4F-91E6-ADD983900361}"/>
              </a:ext>
            </a:extLst>
          </p:cNvPr>
          <p:cNvSpPr/>
          <p:nvPr/>
        </p:nvSpPr>
        <p:spPr bwMode="auto">
          <a:xfrm>
            <a:off x="6460176" y="5225160"/>
            <a:ext cx="95003" cy="5343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F1E27-C967-994A-9459-541452D2BBF1}"/>
              </a:ext>
            </a:extLst>
          </p:cNvPr>
          <p:cNvCxnSpPr>
            <a:cxnSpLocks/>
            <a:stCxn id="24" idx="3"/>
            <a:endCxn id="14" idx="2"/>
          </p:cNvCxnSpPr>
          <p:nvPr/>
        </p:nvCxnSpPr>
        <p:spPr bwMode="auto">
          <a:xfrm>
            <a:off x="4038925" y="6213032"/>
            <a:ext cx="1982140" cy="9643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20C0D4-49A7-7843-B27A-8C3B968658B2}"/>
              </a:ext>
            </a:extLst>
          </p:cNvPr>
          <p:cNvSpPr txBox="1"/>
          <p:nvPr/>
        </p:nvSpPr>
        <p:spPr>
          <a:xfrm>
            <a:off x="4892635" y="1852551"/>
            <a:ext cx="3194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Sedimentation tank </a:t>
            </a:r>
          </a:p>
          <a:p>
            <a:pPr algn="ctr"/>
            <a:r>
              <a:rPr lang="en-US" dirty="0"/>
              <a:t>cross-section showing proposed bottom geometry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FA295-D7F0-B64C-8312-C4187564128B}"/>
              </a:ext>
            </a:extLst>
          </p:cNvPr>
          <p:cNvCxnSpPr/>
          <p:nvPr/>
        </p:nvCxnSpPr>
        <p:spPr bwMode="auto">
          <a:xfrm>
            <a:off x="4405745" y="748145"/>
            <a:ext cx="41919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7FFB0-B2A7-AB40-ABD2-4ED419D3174F}"/>
              </a:ext>
            </a:extLst>
          </p:cNvPr>
          <p:cNvSpPr txBox="1"/>
          <p:nvPr/>
        </p:nvSpPr>
        <p:spPr>
          <a:xfrm>
            <a:off x="6092042" y="463139"/>
            <a:ext cx="7328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B26DD-4D9D-B147-B6B4-B5FCCD55A778}"/>
              </a:ext>
            </a:extLst>
          </p:cNvPr>
          <p:cNvSpPr txBox="1"/>
          <p:nvPr/>
        </p:nvSpPr>
        <p:spPr>
          <a:xfrm>
            <a:off x="2663687" y="4434793"/>
            <a:ext cx="13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slot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FFAF4-FDBC-5446-8D06-59CFFFAB077C}"/>
              </a:ext>
            </a:extLst>
          </p:cNvPr>
          <p:cNvSpPr txBox="1"/>
          <p:nvPr/>
        </p:nvSpPr>
        <p:spPr>
          <a:xfrm>
            <a:off x="1910582" y="5889866"/>
            <a:ext cx="212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Influent manifold/drain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51FA0-A394-E642-9C8C-FB174A6347DB}"/>
              </a:ext>
            </a:extLst>
          </p:cNvPr>
          <p:cNvSpPr txBox="1"/>
          <p:nvPr/>
        </p:nvSpPr>
        <p:spPr>
          <a:xfrm>
            <a:off x="73919" y="64701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failure_mode_example.png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74BE-D96A-124F-9454-B5ABAA667FF5}"/>
              </a:ext>
            </a:extLst>
          </p:cNvPr>
          <p:cNvCxnSpPr>
            <a:cxnSpLocks/>
            <a:stCxn id="14" idx="4"/>
          </p:cNvCxnSpPr>
          <p:nvPr/>
        </p:nvCxnSpPr>
        <p:spPr>
          <a:xfrm flipH="1" flipV="1">
            <a:off x="6501740" y="3471392"/>
            <a:ext cx="6214" cy="3238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D487C1-5D2A-8849-B3A5-F73BA32EE8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38925" y="4619459"/>
            <a:ext cx="2242605" cy="108662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7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1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person&#10;&#10;Description automatically generated">
            <a:extLst>
              <a:ext uri="{FF2B5EF4-FFF2-40B4-BE49-F238E27FC236}">
                <a16:creationId xmlns:a16="http://schemas.microsoft.com/office/drawing/2014/main" id="{FFE289B7-9E6C-8A44-92F7-24508D015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8" t="31305" r="11593" b="15749"/>
          <a:stretch/>
        </p:blipFill>
        <p:spPr>
          <a:xfrm>
            <a:off x="3018182" y="1180141"/>
            <a:ext cx="6155635" cy="4497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DA24E0-9204-8947-ABCC-306123A9E758}"/>
              </a:ext>
            </a:extLst>
          </p:cNvPr>
          <p:cNvSpPr/>
          <p:nvPr/>
        </p:nvSpPr>
        <p:spPr>
          <a:xfrm>
            <a:off x="0" y="0"/>
            <a:ext cx="305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diffuser_side_bottom_top.png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55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-sgjh21l_RuI/VBsN-wQn5YI/AAAAAAAAwvs/1UpC1V19I54/w653-h929-no/IMG_6479a.JPG">
            <a:extLst>
              <a:ext uri="{FF2B5EF4-FFF2-40B4-BE49-F238E27FC236}">
                <a16:creationId xmlns:a16="http://schemas.microsoft.com/office/drawing/2014/main" id="{6EB47BDF-9E13-EA4F-AB44-D8803CB7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40" y="21748"/>
            <a:ext cx="48205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lh3.googleusercontent.com/-rhQ2MZ-llZI/VBsN6f9dyiI/AAAAAAAAwvc/tFuqfRgwRAo/w613-h929-no/IMG_6475a.JPG">
            <a:extLst>
              <a:ext uri="{FF2B5EF4-FFF2-40B4-BE49-F238E27FC236}">
                <a16:creationId xmlns:a16="http://schemas.microsoft.com/office/drawing/2014/main" id="{8FBE28D1-8F0E-5547-96D4-A55DB4019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28" y="0"/>
            <a:ext cx="35266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3.googleusercontent.com/-mFtKgKG_Chk/U_ewKWFaScI/AAAAAAAAv-c/gYaXq3isIsY/w438-h929-no/IMG_6303a.JPG">
            <a:extLst>
              <a:ext uri="{FF2B5EF4-FFF2-40B4-BE49-F238E27FC236}">
                <a16:creationId xmlns:a16="http://schemas.microsoft.com/office/drawing/2014/main" id="{3F294348-A468-3942-930A-9BD73C54D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39" y="0"/>
            <a:ext cx="2880692" cy="68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28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5D801-5E45-9A44-A0B7-879022DC5D55}"/>
              </a:ext>
            </a:extLst>
          </p:cNvPr>
          <p:cNvSpPr txBox="1"/>
          <p:nvPr/>
        </p:nvSpPr>
        <p:spPr>
          <a:xfrm>
            <a:off x="681985" y="2241176"/>
            <a:ext cx="10139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Figures to be added to textbook</a:t>
            </a:r>
          </a:p>
        </p:txBody>
      </p:sp>
    </p:spTree>
    <p:extLst>
      <p:ext uri="{BB962C8B-B14F-4D97-AF65-F5344CB8AC3E}">
        <p14:creationId xmlns:p14="http://schemas.microsoft.com/office/powerpoint/2010/main" val="2739948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F19C7D-1C26-3E4F-90EE-5AD43BA1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7755"/>
              </p:ext>
            </p:extLst>
          </p:nvPr>
        </p:nvGraphicFramePr>
        <p:xfrm>
          <a:off x="1286496" y="729343"/>
          <a:ext cx="6464134" cy="561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https://lh3.googleusercontent.com/-2qBqMaiDbY4/Tc3MUgU7kLI/AAAAAAAAffo/XTtJJLxCdZc/s800/IMG_1105.JPG">
            <a:extLst>
              <a:ext uri="{FF2B5EF4-FFF2-40B4-BE49-F238E27FC236}">
                <a16:creationId xmlns:a16="http://schemas.microsoft.com/office/drawing/2014/main" id="{072F524A-6AB3-EF4C-8175-C62A5CEE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57" y="3646714"/>
            <a:ext cx="3048000" cy="2286000"/>
          </a:xfrm>
          <a:prstGeom prst="rect">
            <a:avLst/>
          </a:prstGeom>
          <a:noFill/>
        </p:spPr>
      </p:pic>
      <p:pic>
        <p:nvPicPr>
          <p:cNvPr id="4" name="Picture 3" descr="IMGP4684.JPG">
            <a:extLst>
              <a:ext uri="{FF2B5EF4-FFF2-40B4-BE49-F238E27FC236}">
                <a16:creationId xmlns:a16="http://schemas.microsoft.com/office/drawing/2014/main" id="{F63D7224-F9D3-BC40-8947-FF589192226B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86" y="468086"/>
            <a:ext cx="20574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C432-3C9B-0548-9F74-E20F25AFCBC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93429" y="1839686"/>
            <a:ext cx="908957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70BC7A-C6CB-0842-A129-72EC8DE16C40}"/>
              </a:ext>
            </a:extLst>
          </p:cNvPr>
          <p:cNvCxnSpPr/>
          <p:nvPr/>
        </p:nvCxnSpPr>
        <p:spPr>
          <a:xfrm flipH="1" flipV="1">
            <a:off x="7059386" y="2626530"/>
            <a:ext cx="1143000" cy="2163184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708C96-4C0D-504A-A574-87B48603CDB4}"/>
              </a:ext>
            </a:extLst>
          </p:cNvPr>
          <p:cNvSpPr txBox="1"/>
          <p:nvPr/>
        </p:nvSpPr>
        <p:spPr>
          <a:xfrm>
            <a:off x="73919" y="647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inlet_manifold_designs.png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2E4C5-DF57-4948-8DFE-299038911814}"/>
              </a:ext>
            </a:extLst>
          </p:cNvPr>
          <p:cNvSpPr txBox="1"/>
          <p:nvPr/>
        </p:nvSpPr>
        <p:spPr>
          <a:xfrm>
            <a:off x="73919" y="6303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NEEDS EDITING</a:t>
            </a:r>
          </a:p>
        </p:txBody>
      </p:sp>
    </p:spTree>
    <p:extLst>
      <p:ext uri="{BB962C8B-B14F-4D97-AF65-F5344CB8AC3E}">
        <p14:creationId xmlns:p14="http://schemas.microsoft.com/office/powerpoint/2010/main" val="2207981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lh3.googleusercontent.com/xxDYz2lYRUssqFKoAjcUoZPSIPz0pz2ZatDSpuyzbs6tJgIHvvdmHEiThMHBgjqzIHw_lRjwbwKnBubgVvaVGvU6H5nPxywL8sSgJWBAetyL6c6T5HyFvOPC7NbHm40LwmEfiX_D3_-XFu-qyCabYPdZE0_RGJX1UX8jyP6NcdKKOw5pzxHb8NT3G_lEHl_syvygR_GUWizpA-wENmadxfVdETv7tCGg7g_ALfHCZRdzKicO4lXvIJa6Ftm9APjSx1u4DjljOTewf5iotJkJC-oo77OWeTSeBT_ZYWTBq6AuyjSUfT25IXpfmP5OQPPZWKrDLrT4V7GYzR8lY6AdNkE1QlA1KbSTv8K7tjUDL0jvc5ihD2EWE07UnAsrU3CGBi3YjLPgAF8-TBHBePO5n8wpMf18Xr0MyXdt5oXaf7dfJUTW9nDV9i7Wfm2wqGJ28Zh_ISmVIvUVua_EJ71G8_9gPmmBfpn8rX8WnmRixygcKBak7PrQbSTRn5fWGo9rn6DuS4pNODOhcNxQU8N3H3APgk1eDs9QmoREcyfNWO7K9tWsTjy5UnfabsEkrbADkEM0Gk-wlx-0dVQToAAtbgS9Xk-FZGs9yQ5Fu_D7Mb7h8DRWk0R9eXrc6pg0YuhB1z030odyOsqrv_Dzfu9WFoExCS7CTJRmW7F9=s936-no">
            <a:extLst>
              <a:ext uri="{FF2B5EF4-FFF2-40B4-BE49-F238E27FC236}">
                <a16:creationId xmlns:a16="http://schemas.microsoft.com/office/drawing/2014/main" id="{9269287D-9346-C34A-ABA6-98EDC2F9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-434340"/>
            <a:ext cx="7315199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94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3.googleusercontent.com/PivwDkRRF5uRB0i_AWECFOqJXTkXut9JYTZY3Q4d4FCKYOPRTAIbaWOkIJd3Z2tcLr8KRuC2XDP0nOFgSUEzcahyZUhUF1RDnuaC3J6AojySnbJBRqg4l2tNuGmYLapIqC8DaSDHc-JiXAjTTCurL8EFSsbRjkjxlaC5p19AZyPHUfsyuKEsSW_FalS1FyEv2pCJrqrRq4IeAVnfdIw_wbYDJsg1cQcb5XLsfuhWebxj7-kRkzimRf6ws-c86qpy7-2f2m1WENQfAAez3EDTp1zopGd3FSj9sVrbq7s7yd00mA-CmdmVQWIiOzseHDxevR6qIpW5bG9rUVM8NdtYt2_M6pfOpjYykS-DE7nCIUPxo_4mRNj6iil29pnYfGJaX-s4iFQFRT3oJz-AhMjwbMzUcJ0SnvgB6hONyzDVbpWM4Ry91U3mseyblhH2bkg5WIM7Za-wsPLdjwCqoFmWD0WpU2G8ib3qGKOTBgmb7vU8FOHWyvJB3w0sC05cQlgMK5rh1JqJSmUln0Ab5fALTnDsrxkdVYmsz9zz-P1CZPe8Ju-AF727O9r5OmsxC6D5H1hoP-ENMGEjcJbq4wsfNbzLZrN0Iv9hG9lT8Y7oI0coI7dTpec0gqcK-46Dp6UoekThtnIERDqSn1unSCgADm5xYSWXsQuKJ0JG=w1248-h936-no">
            <a:extLst>
              <a:ext uri="{FF2B5EF4-FFF2-40B4-BE49-F238E27FC236}">
                <a16:creationId xmlns:a16="http://schemas.microsoft.com/office/drawing/2014/main" id="{5DC82D17-CBE2-B047-98F6-0C837736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95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6.googleusercontent.com/-Th3tQ_9CXU0/U_ewSoSrhCI/AAAAAAAAv-0/424Sc7MlCTc/w642-h929-no/IMG_6313a.JPG">
            <a:extLst>
              <a:ext uri="{FF2B5EF4-FFF2-40B4-BE49-F238E27FC236}">
                <a16:creationId xmlns:a16="http://schemas.microsoft.com/office/drawing/2014/main" id="{233FD471-A304-304E-9448-FB3BBE4E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73932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lh3.googleusercontent.com/-mFtKgKG_Chk/U_ewKWFaScI/AAAAAAAAv-c/gYaXq3isIsY/w438-h929-no/IMG_6303a.JPG">
            <a:extLst>
              <a:ext uri="{FF2B5EF4-FFF2-40B4-BE49-F238E27FC236}">
                <a16:creationId xmlns:a16="http://schemas.microsoft.com/office/drawing/2014/main" id="{143B69F3-7690-EE40-8560-5E3A88908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-10874"/>
            <a:ext cx="3238500" cy="68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79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672BF-B33F-994C-BD4D-B1809FB9D2D4}"/>
              </a:ext>
            </a:extLst>
          </p:cNvPr>
          <p:cNvGrpSpPr/>
          <p:nvPr/>
        </p:nvGrpSpPr>
        <p:grpSpPr>
          <a:xfrm>
            <a:off x="2862944" y="1561228"/>
            <a:ext cx="6775398" cy="3957829"/>
            <a:chOff x="9144000" y="2149057"/>
            <a:chExt cx="1169255" cy="71009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6B16E1-9177-BC4F-95A3-D01F40A86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149057"/>
              <a:ext cx="1169255" cy="71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A4C3CB-650A-6C49-B120-89BABFD9A969}"/>
                </a:ext>
              </a:extLst>
            </p:cNvPr>
            <p:cNvGrpSpPr/>
            <p:nvPr/>
          </p:nvGrpSpPr>
          <p:grpSpPr>
            <a:xfrm>
              <a:off x="9350189" y="2374334"/>
              <a:ext cx="733331" cy="207782"/>
              <a:chOff x="9861177" y="1630264"/>
              <a:chExt cx="733331" cy="2077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5B7263-5720-9A4A-A9DA-84076B6C7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4259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>
                <a:extLst>
                  <a:ext uri="{FF2B5EF4-FFF2-40B4-BE49-F238E27FC236}">
                    <a16:creationId xmlns:a16="http://schemas.microsoft.com/office/drawing/2014/main" id="{5648AEFF-940F-9941-9CE0-2779765BF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1177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B527700D-8995-9F47-91F7-9C1F6BDB6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376" y="1630264"/>
                <a:ext cx="276132" cy="207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311B3-030E-8741-B655-E0200B16174A}"/>
              </a:ext>
            </a:extLst>
          </p:cNvPr>
          <p:cNvSpPr txBox="1"/>
          <p:nvPr/>
        </p:nvSpPr>
        <p:spPr>
          <a:xfrm>
            <a:off x="73919" y="64701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flow_complication.png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horizontal_flow_tank_capture.png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FC63B-BBF5-6E4F-B000-F8136C6AC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48F7D9-8F7D-394A-8EA6-7CE1FB48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7B90548-6586-CB43-A729-7C838AB9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280" y="2870993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17CAB265-7DE3-2D49-9CC5-09AD9D03132C}"/>
              </a:ext>
            </a:extLst>
          </p:cNvPr>
          <p:cNvGrpSpPr>
            <a:grpSpLocks/>
          </p:cNvGrpSpPr>
          <p:nvPr/>
        </p:nvGrpSpPr>
        <p:grpSpPr bwMode="auto">
          <a:xfrm>
            <a:off x="4051280" y="2870993"/>
            <a:ext cx="2647950" cy="1116013"/>
            <a:chOff x="3160" y="1690"/>
            <a:chExt cx="1668" cy="703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F0D79AE-6CDA-2149-A236-96AD077D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690"/>
              <a:ext cx="1668" cy="7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F3C5C83-345A-1B46-BA49-4E0854B6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93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A1374867-BB27-DE4A-A2F4-65A6C2168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7" y="1926"/>
              <a:ext cx="43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C7D9-B414-6345-9227-F6928440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842" y="2577977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047C31B-0D80-AB47-AFAE-0F3E118C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593" y="4082256"/>
            <a:ext cx="2560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5A6FD8C-6731-8444-9967-0040A8C34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3052" y="2542053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9D4C2A8-EA3D-B042-841E-7963CB1E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05" y="2115343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1725A7-2CDD-4B47-AD6C-22E8C62B8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80" y="2553493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A81B7155-FF9B-B840-AA49-5CC27F75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05" y="4066381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7B75BF1-1794-9B43-8CC7-697F95ED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50" y="3152963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5F5E73E-5F56-0743-A939-BAED281A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87" y="3134846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4885DE1-1825-8A4B-912B-17AE5C9D9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881" y="3342715"/>
            <a:ext cx="612774" cy="15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592FF6B7-E872-344E-A779-AB08595BA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193" y="3345726"/>
            <a:ext cx="755851" cy="12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3D0B1-6D07-0443-B255-DAD1B0C6E930}"/>
              </a:ext>
            </a:extLst>
          </p:cNvPr>
          <p:cNvSpPr txBox="1"/>
          <p:nvPr/>
        </p:nvSpPr>
        <p:spPr>
          <a:xfrm>
            <a:off x="73919" y="64701"/>
            <a:ext cx="40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horizontal_flow_tank_small_capture.png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D0C6CA-490E-A443-A9E5-EA0E3715577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1280" y="3245643"/>
            <a:ext cx="2647950" cy="7413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/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FD782-EEC1-DB4D-B7A4-19469CEF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36" y="3014463"/>
                <a:ext cx="351378" cy="307777"/>
              </a:xfrm>
              <a:prstGeom prst="rect">
                <a:avLst/>
              </a:prstGeom>
              <a:blipFill>
                <a:blip r:embed="rId2"/>
                <a:stretch>
                  <a:fillRect l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/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3599E5-635C-A649-AA25-90C04F4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29" y="3616324"/>
                <a:ext cx="293349" cy="307777"/>
              </a:xfrm>
              <a:prstGeom prst="rect">
                <a:avLst/>
              </a:prstGeom>
              <a:blipFill>
                <a:blip r:embed="rId3"/>
                <a:stretch>
                  <a:fillRect l="-12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7D3833-E955-AB40-BC1E-E13F83F566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6585" y="3475744"/>
            <a:ext cx="2647950" cy="1116013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 type="none" w="sm" len="sm"/>
            <a:tailEnd type="none" w="med" len="sm"/>
          </a:ln>
          <a:effectLst/>
          <a:scene3d>
            <a:camera prst="legacyObliqueTopRight"/>
            <a:lightRig rig="legacyFlat1" dir="t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6CDE9CBC-A3E3-694E-8E94-CA23DF82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453" y="3571789"/>
            <a:ext cx="441325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8081E7DD-8773-4F4D-A337-47C6EE1EDD6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479646" y="4061533"/>
            <a:ext cx="2665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0A687841-D2E2-9C43-BEB6-165CBA473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027585" y="1706634"/>
            <a:ext cx="0" cy="1116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99C2597D-F0C0-1642-BB60-88EB3780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428" y="2043026"/>
            <a:ext cx="519113" cy="519113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83E69A5E-952E-984F-B18E-DEA011465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0628" y="2328776"/>
            <a:ext cx="327025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67F5A8B8-D3C0-8344-81ED-8A653D2A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328" y="1869989"/>
            <a:ext cx="401638" cy="519112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med" len="sm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C4C6DFC-B51E-BB47-88A1-DCC626CDE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03" y="5668876"/>
            <a:ext cx="13981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entrance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9BB5CC6-F059-854A-B1BE-3A21FA6E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28" y="1354051"/>
            <a:ext cx="721672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7CBE2DEE-79C5-3847-8B58-6A95D9389B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0253" y="5183101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C1F5C17-0430-0242-932D-E350C9DD6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8353" y="1773151"/>
            <a:ext cx="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6BF2-6E28-284F-9FF8-16C0DC196527}"/>
              </a:ext>
            </a:extLst>
          </p:cNvPr>
          <p:cNvSpPr txBox="1"/>
          <p:nvPr/>
        </p:nvSpPr>
        <p:spPr>
          <a:xfrm>
            <a:off x="73919" y="64701"/>
            <a:ext cx="28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vertical_flow_tank_base.png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11000</TotalTime>
  <Words>1175</Words>
  <Application>Microsoft Macintosh PowerPoint</Application>
  <PresentationFormat>Widescreen</PresentationFormat>
  <Paragraphs>312</Paragraphs>
  <Slides>67</Slides>
  <Notes>5</Notes>
  <HiddenSlides>0</HiddenSlides>
  <MMClips>5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MT Extra</vt:lpstr>
      <vt:lpstr>Symbol</vt:lpstr>
      <vt:lpstr>Times New Roman</vt:lpstr>
      <vt:lpstr>Office Theme</vt:lpstr>
      <vt:lpstr>file:///C:/Users/mw24/Google%20Drive/Mathcad%2015%20files/Floc%20Roll-up%20Calculation%20Worksheet.xmcd/Selection%2043%205083%20490%205400</vt:lpstr>
      <vt:lpstr>file:///C:/Documents%20and%20Settings/mw24/My%20Documents/Mathcad/Plate%20Settler%20Head%20Loss.xmcd/Selection%20403%20443%20798%20800</vt:lpstr>
      <vt:lpstr>file:///C:/Users/mw24/Google%20Drive/Mathcad%2015%20files/Floc%20blanket%20G.xmcd/Selection%2019%20419%20297%20640</vt:lpstr>
      <vt:lpstr>file:///C:/Users/mw24/Google%20Drive/Mathcad%2015%20files/Floc%20blanket%20G.xmcd/Selection%20435%20427%20731%20648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Anne Maisel</dc:creator>
  <cp:lastModifiedBy>Zoe Anne Maisel</cp:lastModifiedBy>
  <cp:revision>185</cp:revision>
  <dcterms:created xsi:type="dcterms:W3CDTF">2019-02-05T18:26:05Z</dcterms:created>
  <dcterms:modified xsi:type="dcterms:W3CDTF">2019-03-11T18:04:28Z</dcterms:modified>
</cp:coreProperties>
</file>